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61" r:id="rId3"/>
    <p:sldId id="262" r:id="rId4"/>
    <p:sldId id="263" r:id="rId5"/>
    <p:sldId id="264" r:id="rId6"/>
    <p:sldId id="265" r:id="rId7"/>
    <p:sldId id="266" r:id="rId8"/>
    <p:sldId id="268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858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E6C87D3-D14F-4938-A03F-94AA30681AF2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42401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40EB888-0130-46FB-B195-59FBBCE0B39C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7869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F11E628-F515-42DC-BB1F-8759933D998C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99958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B2312DF9-D43D-44CD-B446-EC766EA131BB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01941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8D7136E-CC1D-4921-93CA-E3969EC7C320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22987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F1B0E5-B575-4040-846F-82EC4E5CCBAB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87195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3E2595A-9315-4587-8BEB-EAB74700EA85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33012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F5D5B1-6B89-4ED9-8128-76E60219F18C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03186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E866B49-888F-461D-9703-00764E4E445A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32951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B64CE4B-C750-4F5D-B6AF-37EA181F8711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82318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0E73A7-4A45-4EB8-B42B-2CC7290FAF6E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85072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F79899F-96C9-48D0-995F-804BF578D97F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63744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BDF65C4E-415B-452E-891E-90D96C4B368F}" type="slidenum">
              <a:rPr lang="en-US" alt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41792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8839200" cy="1066800"/>
          </a:xfrm>
        </p:spPr>
        <p:txBody>
          <a:bodyPr/>
          <a:lstStyle/>
          <a:p>
            <a:r>
              <a:rPr lang="en-US" sz="3200" dirty="0" smtClean="0">
                <a:solidFill>
                  <a:srgbClr val="0070C0"/>
                </a:solidFill>
              </a:rPr>
              <a:t>Me </a:t>
            </a:r>
            <a:r>
              <a:rPr lang="en-US" sz="3200" dirty="0" err="1" smtClean="0">
                <a:solidFill>
                  <a:srgbClr val="0070C0"/>
                </a:solidFill>
              </a:rPr>
              <a:t>llamo</a:t>
            </a:r>
            <a:r>
              <a:rPr lang="en-US" sz="3200" dirty="0" smtClean="0">
                <a:solidFill>
                  <a:srgbClr val="0070C0"/>
                </a:solidFill>
              </a:rPr>
              <a:t>________</a:t>
            </a:r>
            <a:r>
              <a:rPr lang="en-US" sz="3200" dirty="0" err="1" smtClean="0">
                <a:solidFill>
                  <a:srgbClr val="0070C0"/>
                </a:solidFill>
              </a:rPr>
              <a:t>Clase</a:t>
            </a:r>
            <a:r>
              <a:rPr lang="en-US" sz="3200" dirty="0" smtClean="0">
                <a:solidFill>
                  <a:srgbClr val="0070C0"/>
                </a:solidFill>
              </a:rPr>
              <a:t> 8nh/</a:t>
            </a:r>
            <a:r>
              <a:rPr lang="en-US" sz="3200" dirty="0" err="1" smtClean="0">
                <a:solidFill>
                  <a:srgbClr val="0070C0"/>
                </a:solidFill>
              </a:rPr>
              <a:t>ih</a:t>
            </a:r>
            <a:r>
              <a:rPr lang="en-US" sz="3200" dirty="0" smtClean="0">
                <a:solidFill>
                  <a:srgbClr val="0070C0"/>
                </a:solidFill>
              </a:rPr>
              <a:t> (802)</a:t>
            </a:r>
            <a:br>
              <a:rPr lang="en-US" sz="3200" dirty="0" smtClean="0">
                <a:solidFill>
                  <a:srgbClr val="0070C0"/>
                </a:solidFill>
              </a:rPr>
            </a:br>
            <a:r>
              <a:rPr lang="en-US" sz="3200" dirty="0" smtClean="0">
                <a:solidFill>
                  <a:srgbClr val="0070C0"/>
                </a:solidFill>
              </a:rPr>
              <a:t>La </a:t>
            </a:r>
            <a:r>
              <a:rPr lang="en-US" sz="3200" dirty="0" err="1" smtClean="0">
                <a:solidFill>
                  <a:srgbClr val="0070C0"/>
                </a:solidFill>
              </a:rPr>
              <a:t>fecha</a:t>
            </a:r>
            <a:r>
              <a:rPr lang="en-US" sz="3200" dirty="0" smtClean="0">
                <a:solidFill>
                  <a:srgbClr val="0070C0"/>
                </a:solidFill>
              </a:rPr>
              <a:t> </a:t>
            </a:r>
            <a:r>
              <a:rPr lang="en-US" sz="3200" dirty="0" err="1" smtClean="0">
                <a:solidFill>
                  <a:srgbClr val="0070C0"/>
                </a:solidFill>
              </a:rPr>
              <a:t>es</a:t>
            </a:r>
            <a:r>
              <a:rPr lang="en-US" sz="3200" dirty="0" smtClean="0">
                <a:solidFill>
                  <a:srgbClr val="0070C0"/>
                </a:solidFill>
              </a:rPr>
              <a:t> el 24 de </a:t>
            </a:r>
            <a:r>
              <a:rPr lang="en-US" sz="3200" dirty="0" err="1" smtClean="0">
                <a:solidFill>
                  <a:srgbClr val="0070C0"/>
                </a:solidFill>
              </a:rPr>
              <a:t>septiembre</a:t>
            </a:r>
            <a:r>
              <a:rPr lang="en-US" sz="3200" dirty="0" smtClean="0">
                <a:solidFill>
                  <a:srgbClr val="0070C0"/>
                </a:solidFill>
              </a:rPr>
              <a:t> del 2013</a:t>
            </a:r>
            <a:endParaRPr lang="en-US" sz="3200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990600"/>
            <a:ext cx="8839200" cy="5791200"/>
          </a:xfrm>
        </p:spPr>
        <p:txBody>
          <a:bodyPr/>
          <a:lstStyle/>
          <a:p>
            <a:pPr marL="0" indent="0">
              <a:buNone/>
            </a:pPr>
            <a:r>
              <a:rPr lang="en-US" sz="2500" dirty="0" err="1" smtClean="0">
                <a:solidFill>
                  <a:srgbClr val="FF0000"/>
                </a:solidFill>
              </a:rPr>
              <a:t>Proposito</a:t>
            </a:r>
            <a:r>
              <a:rPr lang="en-US" sz="2500" dirty="0" smtClean="0">
                <a:solidFill>
                  <a:srgbClr val="FF0000"/>
                </a:solidFill>
              </a:rPr>
              <a:t> # 6: </a:t>
            </a:r>
            <a:r>
              <a:rPr lang="en-US" sz="2500" dirty="0" smtClean="0"/>
              <a:t>¿Como </a:t>
            </a:r>
            <a:r>
              <a:rPr lang="en-US" sz="2500" dirty="0" err="1" smtClean="0"/>
              <a:t>repasamos</a:t>
            </a:r>
            <a:r>
              <a:rPr lang="en-US" sz="2500" dirty="0" smtClean="0"/>
              <a:t> el </a:t>
            </a:r>
            <a:r>
              <a:rPr lang="en-US" sz="2500" dirty="0" err="1" smtClean="0"/>
              <a:t>vocabulario</a:t>
            </a:r>
            <a:r>
              <a:rPr lang="en-US" sz="2500" dirty="0" smtClean="0"/>
              <a:t> de los amigos, </a:t>
            </a:r>
            <a:r>
              <a:rPr lang="en-US" sz="2500" dirty="0" err="1" smtClean="0"/>
              <a:t>alumnos</a:t>
            </a:r>
            <a:r>
              <a:rPr lang="en-US" sz="2500" dirty="0" smtClean="0"/>
              <a:t> y </a:t>
            </a:r>
            <a:r>
              <a:rPr lang="en-US" sz="2500" dirty="0" err="1" smtClean="0"/>
              <a:t>parientes</a:t>
            </a:r>
            <a:r>
              <a:rPr lang="en-US" sz="2500" dirty="0" smtClean="0"/>
              <a:t>?</a:t>
            </a:r>
            <a:endParaRPr lang="en-US" sz="2500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sz="2500" dirty="0" err="1" smtClean="0">
                <a:solidFill>
                  <a:srgbClr val="FF0000"/>
                </a:solidFill>
              </a:rPr>
              <a:t>Actividad</a:t>
            </a:r>
            <a:r>
              <a:rPr lang="en-US" sz="2500" dirty="0" smtClean="0">
                <a:solidFill>
                  <a:srgbClr val="FF0000"/>
                </a:solidFill>
              </a:rPr>
              <a:t> </a:t>
            </a:r>
            <a:r>
              <a:rPr lang="en-US" sz="2500" dirty="0" err="1" smtClean="0">
                <a:solidFill>
                  <a:srgbClr val="FF0000"/>
                </a:solidFill>
              </a:rPr>
              <a:t>Inicial</a:t>
            </a:r>
            <a:r>
              <a:rPr lang="en-US" sz="2500" dirty="0" smtClean="0">
                <a:solidFill>
                  <a:srgbClr val="FF0000"/>
                </a:solidFill>
              </a:rPr>
              <a:t>:</a:t>
            </a:r>
          </a:p>
          <a:p>
            <a:r>
              <a:rPr lang="es-ES_tradnl" sz="2500" dirty="0"/>
              <a:t>Copia y completa con el adjetivo posesivo correcto: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sz="2500" dirty="0"/>
              <a:t>Yo tengo dos hermanos, _____ hermano menor tiene 13 años y ______ hermana mayor tiene 17.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sz="2500" dirty="0"/>
              <a:t>Nosotros tenemos una casa privada. </a:t>
            </a:r>
            <a:r>
              <a:rPr lang="es-ES_tradnl" sz="2500" dirty="0" smtClean="0"/>
              <a:t>_____ </a:t>
            </a:r>
            <a:r>
              <a:rPr lang="es-ES_tradnl" sz="2500" dirty="0"/>
              <a:t>casa tiene un garaje también. Tenemos un carro. </a:t>
            </a:r>
            <a:r>
              <a:rPr lang="es-ES_tradnl" sz="2500" dirty="0" smtClean="0"/>
              <a:t>_____ </a:t>
            </a:r>
            <a:r>
              <a:rPr lang="es-ES_tradnl" sz="2500" dirty="0"/>
              <a:t>carro no es muy viejo.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sz="2500" dirty="0"/>
              <a:t>Tú tienes un hermano, ¿no?¿Cuantos años tiene _____ hermano? ¿Tiene _____ hermano una bicicleta?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sz="2500" dirty="0"/>
              <a:t>La familia de </a:t>
            </a:r>
            <a:r>
              <a:rPr lang="es-ES_tradnl" sz="2500" dirty="0" err="1"/>
              <a:t>Maripaz</a:t>
            </a:r>
            <a:r>
              <a:rPr lang="es-ES_tradnl" sz="2500" dirty="0"/>
              <a:t> tiene un departamento en Lima. </a:t>
            </a:r>
            <a:r>
              <a:rPr lang="es-ES_tradnl" sz="2500" dirty="0" smtClean="0"/>
              <a:t>____ </a:t>
            </a:r>
            <a:r>
              <a:rPr lang="es-ES_tradnl" sz="2500" dirty="0"/>
              <a:t>departamento tiene un balcón. De _______ balcón hay una vista bonita del océano pacifico.</a:t>
            </a:r>
          </a:p>
          <a:p>
            <a:pPr marL="0" indent="0">
              <a:buNone/>
            </a:pPr>
            <a:endParaRPr lang="en-US" sz="25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21698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76200"/>
            <a:ext cx="8229600" cy="1143000"/>
          </a:xfrm>
        </p:spPr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Repaso</a:t>
            </a:r>
            <a:r>
              <a:rPr lang="en-US" dirty="0" smtClean="0">
                <a:solidFill>
                  <a:srgbClr val="FF0000"/>
                </a:solidFill>
              </a:rPr>
              <a:t> de </a:t>
            </a:r>
            <a:r>
              <a:rPr lang="en-US" dirty="0" err="1" smtClean="0">
                <a:solidFill>
                  <a:srgbClr val="FF0000"/>
                </a:solidFill>
              </a:rPr>
              <a:t>vocabulario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341437"/>
            <a:ext cx="8229600" cy="4525963"/>
          </a:xfrm>
        </p:spPr>
        <p:txBody>
          <a:bodyPr/>
          <a:lstStyle/>
          <a:p>
            <a:r>
              <a:rPr lang="en-US" dirty="0" smtClean="0">
                <a:solidFill>
                  <a:srgbClr val="0000FF"/>
                </a:solidFill>
              </a:rPr>
              <a:t>La </a:t>
            </a:r>
            <a:r>
              <a:rPr lang="en-US" dirty="0" err="1" smtClean="0">
                <a:solidFill>
                  <a:srgbClr val="0000FF"/>
                </a:solidFill>
              </a:rPr>
              <a:t>familia</a:t>
            </a:r>
            <a:endParaRPr lang="en-US" dirty="0" smtClean="0">
              <a:solidFill>
                <a:srgbClr val="0000FF"/>
              </a:solidFill>
            </a:endParaRPr>
          </a:p>
          <a:p>
            <a:endParaRPr lang="en-US" dirty="0">
              <a:solidFill>
                <a:srgbClr val="0000FF"/>
              </a:solidFill>
            </a:endParaRPr>
          </a:p>
          <a:p>
            <a:endParaRPr lang="en-US" dirty="0" smtClean="0">
              <a:solidFill>
                <a:srgbClr val="0000FF"/>
              </a:solidFill>
            </a:endParaRPr>
          </a:p>
          <a:p>
            <a:r>
              <a:rPr lang="en-US" dirty="0" smtClean="0">
                <a:solidFill>
                  <a:srgbClr val="0000FF"/>
                </a:solidFill>
              </a:rPr>
              <a:t>Los </a:t>
            </a:r>
            <a:r>
              <a:rPr lang="en-US" dirty="0" err="1" smtClean="0">
                <a:solidFill>
                  <a:srgbClr val="0000FF"/>
                </a:solidFill>
              </a:rPr>
              <a:t>parientes</a:t>
            </a:r>
            <a:endParaRPr lang="en-US" dirty="0" smtClean="0">
              <a:solidFill>
                <a:srgbClr val="0000FF"/>
              </a:solidFill>
            </a:endParaRPr>
          </a:p>
          <a:p>
            <a:endParaRPr lang="en-US" dirty="0">
              <a:solidFill>
                <a:srgbClr val="0000FF"/>
              </a:solidFill>
            </a:endParaRPr>
          </a:p>
          <a:p>
            <a:endParaRPr lang="en-US" dirty="0" smtClean="0">
              <a:solidFill>
                <a:srgbClr val="0000FF"/>
              </a:solidFill>
            </a:endParaRPr>
          </a:p>
          <a:p>
            <a:r>
              <a:rPr lang="en-US" dirty="0" smtClean="0">
                <a:solidFill>
                  <a:srgbClr val="0000FF"/>
                </a:solidFill>
              </a:rPr>
              <a:t>Los </a:t>
            </a:r>
            <a:r>
              <a:rPr lang="en-US" dirty="0" err="1" smtClean="0">
                <a:solidFill>
                  <a:srgbClr val="0000FF"/>
                </a:solidFill>
              </a:rPr>
              <a:t>miembros</a:t>
            </a:r>
            <a:r>
              <a:rPr lang="en-US" dirty="0" smtClean="0">
                <a:solidFill>
                  <a:srgbClr val="0000FF"/>
                </a:solidFill>
              </a:rPr>
              <a:t> </a:t>
            </a:r>
            <a:endParaRPr lang="en-US" dirty="0">
              <a:solidFill>
                <a:srgbClr val="0000FF"/>
              </a:solidFill>
            </a:endParaRPr>
          </a:p>
        </p:txBody>
      </p:sp>
      <p:pic>
        <p:nvPicPr>
          <p:cNvPr id="1026" name="Picture 2" descr="http://atlantablackstar.com/wp-content/uploads/2013/05/will-smith-family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30683" y="923983"/>
            <a:ext cx="4384717" cy="58578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58031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encrypted-tbn1.gstatic.com/images?q=tbn:ANd9GcSOX3KFw13RLFCTTfAjvUhUApBIPI30xLrZ9hHolvMrmLgkL1dC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788" y="1"/>
            <a:ext cx="2107379" cy="304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s://encrypted-tbn1.gstatic.com/images?q=tbn:ANd9GcSylOVBrYXEzBaPNslg5hU4cm8aGi7t9g6__v3HJs0cEkpTcDwU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8400" y="0"/>
            <a:ext cx="2073089" cy="304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AutoShape 6" descr="data:image/jpeg;base64,/9j/4AAQSkZJRgABAQAAAQABAAD/2wCEAAkGBxQTEhQUEhQUFRUVFRQUFxQUFRQVFxQVFxQWFhQVFBQYHCggGBolGxQUITEhJSkrLi4uFx8zODMsNygtLisBCgoKDg0OGxAQGywkICQsLCwsLCwsLCwsLCwsLCwsLCwsLCwsLCwsLCwsLCwsLCwsLCwsLCwsLCwsNCwsLCwsLP/AABEIARMAtwMBIgACEQEDEQH/xAAcAAABBQEBAQAAAAAAAAAAAAAAAQIDBQYEBwj/xAA/EAACAQIEBAQDBgQEBQUAAAABAgADEQQSITEFBkFREyJhcTKBkQcjQqGx8FJiwdEUcpLhFTOC0vEWU2Nzsv/EABkBAAIDAQAAAAAAAAAAAAAAAAABAgMEBf/EACgRAAICAQQCAgICAwEAAAAAAAABAhEDBBIhMUFRImEycRMUI0KBBf/aAAwDAQACEQMRAD8A8YhFhIjEtCLCABCEIAEIQgAQhFAgAkIscFgFDIR9tYEQChkI8LEIgFDYQhAAhCEACEIQAIQhGAQhCIAhFhABIRYQAIoiGRloDJY4SER6tEMC1o5DEbUREHeAD2WKIjNGgxDskDX/AFgVvBQLfv8Adoo/T6RDojKwKxwJvJQL9Lx2KrOaJJHWMtJEGqCELQgAkWEIAEIQgAQhFgMIkWI0AGsY28ULHIIAIIoW0eVFxaKB3MBiGIBHqh/8xb2MVjojYRFMkZY0CAqBVMcSYgBjmHeAxg6xyEgxuaBMKBE4Ouw2+sZUSIp/pJgNNZHol2jltCSOJHaTRW0JFhCAghCEACEIQGEZUMkkVSAAY5DIxJUgwR0YbDFtunfSWmD4Tm0IN+wH9Yzhg10Un8h9ZteE0BawW3c/7zJmyuJtw4UzMngHe426GSU+WXY+W1u9tfabpMOLbSdKfaZHqZGtaaJnV5WUplIAPfvpOIclG58w/p85uqVMmT+DILPMn/Xh5PO6nJhB3Fh17/KU2P5cddVBI/fSeutRnHiKAO4klqZp8kZaWDXB4m6Zdx6RnSei8wcuIylkFm+l/nPP69IoxBFraEToYsymjnZcLxsha0mpi2/aMZQesEOhlrKlwOf5SEx7NGRoixIRYRkRIQiwGJFhCABIam8nkT7wARROvDU9ZAizqofQSE3wWQXJdcPqenW22g9hNlw8aX9Jj+HUi1rX/Sa/ALYWnNztHUwxLfD/AAzoprOfDSxo07zJRpOnD0byxp4MRuEo2Es6Wmhl8YlcpFfWwWkqsRQImnaV3EKItFKI4y9mYr0tJlOMcCWrc7Gxsf0m2xg3EqatOQhNxdoc4qSpnkdfCmm1j85HUXS803NeFC1M19GFpmXbSdfHLekzj5YbJNERhCEuKBIQhAKEiwhAAiiEUCAABfaQkazaYZKmCy5KSu2UNULDa/4QfaXvH+XaGMw64vDAI+W7qPxdwQPxDXWZ3qEnz17Ni0ktt3z6PNkWWWBoX1nIKZBsdwbS3wlOwEWSXAYoclxgjYDSXNCp2lRhzbpOqlhmqC1yB6TBJWdBM1GBqIdM637XEvcNSGltZgRyy/xU2sf+oX941cXiqBGr3HQ7fKNYk+mQeRrwes0UElYaTE8u83GoctVCrdDbQzWrib29YP48AvlyTIJy41bmdauIyuQTIvokuzP4ylKbFaXmnxtK4mZ4mLXlTXJbZhecNl+cyDTVc4v8I+cypnW0y+CORqn/AJBsIsSaDMJCLCACQhFgASz5boB8VQUi4NRdPbX+krJb8q1MuLoH/wCQD6ggfrIz/Fk8db1+z1WpgVtVquNGJA/yjSZflvii0mrUwfITcA+u89CGGWtRpjoUAt2YfED63vPOuK8FIrkJ6sfQLvecmNU0zuS9mdx9IGuSNiZZU6Ok4L/eS8oWIl826RmguWxeG0SwL2vbQfLedacWWmLsLe+k7OWgAuU73P6y+rcLRrF1DDsRcTO5K+S2nRnafOAGUBM2YhVAD+Y9ANNTOlOaqdRmp1Eam6kqQw+Eg2IPUfOXWP4Lh69NabjKqm65dCD6G0jwPKVBKTU01ctnWq2rBrWAPdbXBHWXVjcSFTT+jmo2v5bTQYZiRKupws0ghFgTuu4B62PaaLhKgrrM/mi7pWc7Vu5lVxfizgWo2JA3PSHGsRZiB+UpavEaVPVwQO9j+toJsUuiur814tD5gpHsRBeZBXIQizHb19pc0MZhK4sCrHsdD9DKPinCqVI+Igtl82mwtqZdcZcNclNSjymZXm6veqFH4Rr7mUEmxVYuzMd2JP8AtIZ0scdsUjl5JbpNiQhCTICQiwgA2LCEAFj6bkEEaEEEHsRqIyKIAezct8cXEIhptlc/82nf8YA8w7X/ADjebkNN0rUyLEMlReouN/XWeVcG4m+HqrUTcbjuOoM2nFub8PXosLEORsf4pzcuBxlx0dXFqFOPL5MsX85PrLvh1S4maSpcy54ZUtJ5I8Cxu2azgQs033DACNRpMFwepqJuOG1rCZH+RrS+JZVcEnaQPlUaDWLX4kiC7GV9LiQqkhANN45P0RhF+RlU3Gup7md2BQhD7SB6OtpYUUshlcVyWTdIpKOHDO2brpfqPa85uYeBU61NRTYU6iOHWplzEMARrf3lgoNz7ySvhs+o3k4ZHHojPGpdnl2M5PrUkaojZ6ucsQNFKnUkW2N9dNpacKwL4qk1OsSnlIZutvebJsCwGp0lBxDBB7gsVpi5fKbXVfMQT2k3lcuypYorhdHlfHMCtGs9NHDqLWYdQRfX1lfOjHV89R3GgZiQOy38o+lpzmdWN0rOPOtzoIQhJERIQhAQkWEIDCKIRYAERosDACbDtLjCvpKOkZa4J7i0zZEbcMjXcGqbTTUMa/wopJ6noPUmZ3lYBmCmaDHYjwKRfYa5tL21trMEl8joJ0iwTBGxZ/M35D2Exv8Ax58DiHzIWRjfToesuuH81UWsC/5GWzUMPiV1IN44qnygbtcE/A+aqGJF0PmG6nRh8ppfGU07Aa955Rxfk+tQqCrhVLgfwEXHpaS0sXxEpYJk9X0P0k3FeCHfZvcULAsOmsmwdYMLiZTgGHxGVv8AFVCxOyi1hJeE8RyVHpE/Cbj2OolDjTLrtGh4k/lNpguf+JeDhEpKfPXvfuKd/N9dBNRxHHDKSTYd+08e5o4r/iK7OL5FARL/AMK9fmbmaNNj3StmXVZNkaRTmJFiTpnJEhFiQAIQhABIQiwAWESLAAiGOiWibGuxqnWd+DqWM4mWSYd5XJWi+Dpm65ZxGWopnpFHDJVpsrgMrAgqdiDvPJOCVPMJ6rwSrdJzsiqR0oO0YbG8s/4GqGcGphCSfEALPSFtA4G4HeaXg/KlKtTWrgsSQWN7XuAL6qU6GaPMNVYAjqDrp2tKg8por+Ngahw9XW+XVSDa4KHS2ks3buwcaXxdElbA42g1gvira+dTlPsR3lTjuY6lMDx6bpcEjMAdB1l7UxfE1Rh9xUJ0VrMltN7agzixnCauLRRj6iMQRcUVKAgDYm9zrrpaJxj5HB5PNFRw7mWnXJFLVhrbvEr0T43ikW8lm976fleaGhwjD4ZPu6aUxuTbX3JmK5l5gBJCmyDr1YyvbbqISlXLOTm7i9qRUHV/KPbqfpMHOrH4s1WzH2A7Ccs6WLHsjRyc2TfKxpiR0SWlQkIsIAJCEIAJCEWACXjfEjah1gywCx3iidFBL6ziC6y2wibSGR0i3ErZHUoETltYzSDDZl9en9pSYuhYymE74L8mOuSw4Pi7Mt+89f5ea4FtiBPCabWM9E5G5hAIRzr0lOox/wCyLcGTwz0uthm3E5XqFTqLGW+DxKsBrJnpq3aZkanKmUwxTH8UcrfibYbA9+5ne9BegEwn2gczCgvhobu3TtJK5OkE57Y2yp545q1NNToN7dT29p55icYzm7axleqXbM2pMci6ToYsSgjlZczmxl4kkIjSJcUjIkdlhkgA2EW0IAJCEIARloyo0awtrAa/rGIbnkiVIwRwt2gB0UUF5aYVdpT02EteHVwWAvKcsXVmjDNXTNJhaWk4eL4O+o+f95dYFLjSMx1G0wKVM6DVqjDVqNpHSrFSCNCJeY/C2Om0qsRRmyE7RknDa7RsOXueSllq/wCqbfBc5UCAfEHteeHWk64M21Nj2kJaaL+hx1Ulw+T1jj/2jUkQijZ3PbYe5nlmKrvWc1KhJJNyT+gjEp26fWDPfQS3HhjDooy5pZOxoW5j2/KPYWFuv71jQJcUjLRQIriTU0gBGFgwkjxh/YgBCySMes6shO+kb4IOxgBzkRYpFtOkSAEVriQkWN50KLN7xzJGI57A6iIAY11sYBzAB9o9GtGob9pMKftEM0XBOYsnlqgkfxDce46zUGolVMyMCO4O3v2nm2UjpOjDYtqZupKn9/WZsmmUuV2acepceJGkx6WGszuILE2tLOpxlqq5cq36sNyPacd4Y8bj2Sy5VLofwvhbubU0ao9icqKWIA3IAiVO3ym/+zPiyhKmFFUYatVqUylfJmJAPmpjsx6e5lt9rfJoW+OpNq7ItSnoCzWtnQDdja5Hz7y+jPZ5OUv+947h+AqVmyUkZz1Ci+vaAnp32YcyqoGHZUDjVTlHnHUG2uYRx9EZccmE4lynjaKGrVwtVaYHxZcwHq2W5UeplMi2E+qaGJuL3tfuR+z+7zzT7V+TENF8bhkysmtamgAUoL5qoXoRpfuNY/2RTT6PH6YuSe0eGv8AvpACyn2/WNBsPUwGFR+0dSTqZGi6yWob6CAELMWNhtFYWFhJcoQSNUJ1MAIGESdTgQgBx1B5hJAIzEbgyYCAEFRY3wx0nSyyIrbSADBRHaSLTHYw8PtL7l7lutiKigqyIdS7KQLel95GU1FWycYSk6RTovpHZL9FnsdD7N8JksQ5NtWzG95V477MF3pVmHoyg/mDM61UGXvSzR5nTUg3AA9pOy3Fx8x29R6S9r8o1BmyMtTKbHKD+QjqvJmLSzBATbYEG/oRJ/zY30yP8OT0Z+k5UhlJBBBBGhBGxBnrv2f8XXGt4mIfxMXQB8NHJVFW1g6gb3/EdTrfbSeUV6BUkFSpBsVYWKnsZJw7HPQqLVpMVdDcEfoe49JYmVtGw5+5Vamgxi0vBWobVqFx9zVJtmQj4qTHa2xPrpiaVYqQymxUggjcEbT2HljiVHGq2LxOR6i/cLRa/hUVYXBqX/CzEjMRYXA6TA868tjDuKtEMcPUJy3vei4Pmo1D3HQ/iEb9iPSuSubkxVHK9lrJbMASOvxqCPhJ3GtjNeEV0ZWsVdGU6aZWBFrdt9PSfM+Bxr0XWpTYqym4IP1B9D1E9NxnP6Hh11NqxvTyX1Ukan20JBju19lbVM8kxK2svrb6aSNjr+Q/rJK3xD0WQodPeMZInYSW9hEpqBFywAZkvqZIY8iRVXtABjiEblJ1hADlxI0k6bD2kWIXSSUdh7QAdBkj7SbD0Sx2kW6Vkopt0jSfZ9wEV6uaoPIh27me24aigW1h7TLci8I8GgtxZjrNSyzlZcjnKzqQgoRURfCA+HT06SPEE2NhrYw8Yjpec+F4urXvTcAMVvbqJVZLlFDRwr0npj8KsxN13LC280WBdGOs68yNIcTg8gziNJrkluj+PTZ599qHBtP8Qg+DR/Wn3J9N7+884an1Gx2M+h8Rh1rUmVhcMpBHcEaifPmMoHDYirhql7IxAP8AKdUYfIibtNK1tMWpjzu/4dfBeJvhqgqUyNQVdDqtRD8SMDuCJ6E2OHFaTeM5wuAoZECrZ3arYBM5tr0AE8trIQbfpsR0IlxytzJVwdS6WKOQKiOuZWAOht3G4mpMzDObOANgsQaLMGBUVEe1s9NvhNuh3BHcSmBnsnOAqcUoIuDpI4OSp4lSyVKgGh8EH8Kk2YXvrtPKOM8Jq4aq1GuuR1tcXBFiLggjcERiKrFHUn0AiUV69tpO9PMLGCp0jItCosflkiJJqOGZ9EVm/wAoJ/SMRytGph76mWTYQr8SsPdSP1E561ToIAclWJFZe8IAcWI2MfR2EZiNpLhqRawETdDSskpU7mwmz5I4YKlddLqmp9+glDRwmUWG/UzZcjV1pkjYkzDnyWuDoYMW3s9JRbDSSeILes4qWLBG85f+K0wxBYX7XmI00n2T8UqOUYUwcx2I6es5MHxHL5Xe7fiDCzA+0ssBikc6G8i5h5dTELceSovw1B+jdx6R7W0DcU1aO12Up5Rr3iJXzgqdxpKzgPiKvh1tHXT0YdwZY6Brx2DiuiE1TTJHQ/lPIuasXQfG1HumYAAltQLdgNzPXOJUgwt3Bt9J4tjuQMcpZvDFS5J8jAnU32M06ak7bKNSpSiqRWeKjsyrcLfyFunoewJ+kgZSCQdxOWvRemxVgyMu4YEEfIzuw9Xxl/nH5+nv2m45/wCzT8l8yCiRRrsRRLh0cXzYeqNqi2/D0YdQTObnviCYjG1atNi2bIG1uuZFCHwz1Q5QR/mMzpj6bi1xGDYiG97dNJfcF5TxWJt4NFyD+MjKv+ozc/ZJyTSakuJxCh2Y3RGGijoSOpnqmKxtGgt6j06aj+Iqo+QkiDPN+XfsoCsrYxww/wDaS9v+puvynpGA4bSoKFo00QDooAmcoczVMRiqSYak5oBj4lYqQpGU2y36XtrLbm/FPSwWIqU2yulNirC2h6EXhdKxwg5yUV54Hca45Qw9vHdQTstszH1yjW3rODGcJwmLQMaNCqp2dVAPyZbETyTl1qNV6tTG1qtwoIynM9VmuLZm7WvrLfk+tiFxCCiXFE1UDs5AUqWAyMToWtsN9dJtw4MebC5xfK99fr9mvXaR6V7eW1Xj36NY/IOAJ1w6/wCur/3wmxalrCZDCfK/DuDvWNrWXqf7S+fArTGVRbp7zeUuDLTSyiU3EOG2se05cszm/o6sMKxlNgcHfedqcNZWBWPwxs35iVvHeblp3p0tX2LW0X/eQUZTdIk5qKtnZxXmh6BNMDz23J0Hr6zDcR4pWqOXZzf+XQSOutRh4l86k6sDcg/zDpNvyByRSxdOq1WoylSAuW1xcbsp9ZrWOONWzHkz7jMcF5vxOHYHNnXqD/eevco8+UsSLXyvbVTvPD+M4NqNerQaxanUZCRsbHQj3FjLXgfBXX75m8PKLg7W9T6R5MEZK1wEM7XEuUe941sxDJuPz7icHEceBb5yk5E5rp1wQTd0NtviHQgTm5t5pwuHxDB8xYqHyqL73FvTaYlibdeTf/JFJevZaU+Mhmsb6LeXWBrAgTwz/wBZ1s7NZLMSQCLWF9Bp2E6KfPeJX4co+RMu/rzXRD+3japm8+2HA0WwnjWAqoyhW6sGNmU9xY3+U8g4c+XWdnH+P18SPvnLAbLsAe9pX4fYTXii4xpmDNOMpXE7sZVzAn6+vrEU2Q+0gqtpOmjSzlEGmdlX6m0sKT0Hh/NuKejSwuBVr5VDMi3a9tQP4R6zU8scgVDUWtj2NRt8jMW1/mJ/Sa7lTgtHCUFWkoGgzN1Y9STLlKgALMQB3JsBFSAmpUwoAUAAdBpOHmDhpxGGrUQ2Q1EKBrXy3626yNOYsMai0lrI1RjYKpzEmxPT2Mruc+I4qicKcKuctWbxKeUHxKa0ajlM1vITlFjprYdZbGO90hKTg1Jdo8i4hy/V4cxOKoNVFwKbqx8EnoXI83by6e81XKXLeNxFWjiMR91TputREIy6A3CpSFgoPf8AWdOD5qxhS9QOxFGjWFM0bGoV+8rIAKVsxRWAuwsbWE615jxxpVHqK1I0jTU2pXLmpmqeU5GAshprci1yQbGXQwTx8JnQyf8AqzyQpxW5+fr6XS+z0MrCRYCqWp02IILIrEMMrAlQSGXofSEoOcYsL92ZR8RUZT84sJxEduRmqo0PtPNALuSerH9YQmzS9sx6rpGk5aQLisMABao5puLXDoQbqwOhkmM4pWw2IDYeo1MnOptY3CuwW4O+g3OsWE1vpmFlZwAeLWapU87klix3LEkkyfnmuwanTBIQpmKjYt3PeEILwSM7hsbUonPSdkbupnPWrs7FnYsx1JJuT84Qjpdkr4oVZKIQjIDau0modIkIASvLDh//ADqH/wBqf/oQhEB9KLUIoCx6TyHmPidWtiWSpUZkU2C3soHsIQkUBv8AkfgOHBSqKY8RdQ12NjYjS5t1M3xhCWITEBiEwhGRELQhCAz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3800411"/>
            <a:ext cx="1629025" cy="24479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7000" y="3725683"/>
            <a:ext cx="2522717" cy="25227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7696200" y="3657600"/>
            <a:ext cx="1337558" cy="31393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10" name="Rectangle 22"/>
          <p:cNvSpPr>
            <a:spLocks noChangeArrowheads="1"/>
          </p:cNvSpPr>
          <p:nvPr/>
        </p:nvSpPr>
        <p:spPr bwMode="auto">
          <a:xfrm>
            <a:off x="3207327" y="1518083"/>
            <a:ext cx="2438400" cy="5794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/>
            <a:r>
              <a:rPr lang="es-MX" altLang="en-US" sz="3200" dirty="0">
                <a:solidFill>
                  <a:srgbClr val="0033CC"/>
                </a:solidFill>
                <a:latin typeface="Tahoma" pitchFamily="34" charset="0"/>
              </a:rPr>
              <a:t>los padres</a:t>
            </a:r>
            <a:endParaRPr lang="en-US" altLang="en-US" sz="3200" dirty="0">
              <a:latin typeface="Tahoma" pitchFamily="34" charset="0"/>
            </a:endParaRPr>
          </a:p>
        </p:txBody>
      </p:sp>
      <p:sp>
        <p:nvSpPr>
          <p:cNvPr id="11" name="Text Box 7"/>
          <p:cNvSpPr txBox="1">
            <a:spLocks noChangeArrowheads="1"/>
          </p:cNvSpPr>
          <p:nvPr/>
        </p:nvSpPr>
        <p:spPr bwMode="auto">
          <a:xfrm>
            <a:off x="609600" y="3048000"/>
            <a:ext cx="21336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es-MX" altLang="en-US" sz="3200" dirty="0">
                <a:solidFill>
                  <a:srgbClr val="0033CC"/>
                </a:solidFill>
                <a:latin typeface="Tahoma" pitchFamily="34" charset="0"/>
              </a:rPr>
              <a:t>La madre</a:t>
            </a:r>
            <a:endParaRPr lang="es-ES_tradnl" altLang="en-US" sz="3200" dirty="0">
              <a:solidFill>
                <a:srgbClr val="0033CC"/>
              </a:solidFill>
              <a:latin typeface="Tahoma" pitchFamily="34" charset="0"/>
            </a:endParaRPr>
          </a:p>
        </p:txBody>
      </p:sp>
      <p:sp>
        <p:nvSpPr>
          <p:cNvPr id="12" name="Text Box 11"/>
          <p:cNvSpPr txBox="1">
            <a:spLocks noChangeArrowheads="1"/>
          </p:cNvSpPr>
          <p:nvPr/>
        </p:nvSpPr>
        <p:spPr bwMode="auto">
          <a:xfrm>
            <a:off x="6343650" y="2971800"/>
            <a:ext cx="165735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s-ES_tradnl" altLang="en-US" sz="3200" dirty="0">
                <a:solidFill>
                  <a:srgbClr val="0033CC"/>
                </a:solidFill>
                <a:latin typeface="Tahoma" pitchFamily="34" charset="0"/>
              </a:rPr>
              <a:t>El padre</a:t>
            </a:r>
          </a:p>
        </p:txBody>
      </p:sp>
      <p:sp>
        <p:nvSpPr>
          <p:cNvPr id="13" name="Rectangle 15"/>
          <p:cNvSpPr>
            <a:spLocks noChangeArrowheads="1"/>
          </p:cNvSpPr>
          <p:nvPr/>
        </p:nvSpPr>
        <p:spPr bwMode="auto">
          <a:xfrm>
            <a:off x="838200" y="6324600"/>
            <a:ext cx="1676400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469900" indent="-46990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o"/>
              <a:defRPr sz="26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908050" indent="-436563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304925" indent="-395288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o"/>
              <a:defRPr sz="21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93863" indent="-38735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n"/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93913" indent="-398463">
              <a:spcBef>
                <a:spcPct val="25000"/>
              </a:spcBef>
              <a:buClr>
                <a:schemeClr val="accent2"/>
              </a:buClr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51113" indent="-398463" fontAlgn="base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3008313" indent="-398463" fontAlgn="base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65513" indent="-398463" fontAlgn="base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922713" indent="-398463" fontAlgn="base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s-MX" altLang="en-US" sz="3000" dirty="0"/>
              <a:t> </a:t>
            </a:r>
            <a:r>
              <a:rPr lang="es-MX" altLang="en-US" sz="3000" dirty="0">
                <a:solidFill>
                  <a:srgbClr val="0033CC"/>
                </a:solidFill>
              </a:rPr>
              <a:t>el hijo</a:t>
            </a:r>
            <a:endParaRPr lang="en-US" altLang="en-US" sz="3000" dirty="0"/>
          </a:p>
        </p:txBody>
      </p:sp>
      <p:sp>
        <p:nvSpPr>
          <p:cNvPr id="14" name="Rectangle 21"/>
          <p:cNvSpPr>
            <a:spLocks noChangeArrowheads="1"/>
          </p:cNvSpPr>
          <p:nvPr/>
        </p:nvSpPr>
        <p:spPr bwMode="auto">
          <a:xfrm>
            <a:off x="6400800" y="6202363"/>
            <a:ext cx="144780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es-MX" altLang="en-US" sz="3200" dirty="0">
                <a:solidFill>
                  <a:srgbClr val="0033CC"/>
                </a:solidFill>
                <a:latin typeface="Tahoma" pitchFamily="34" charset="0"/>
              </a:rPr>
              <a:t>la hija</a:t>
            </a:r>
            <a:endParaRPr lang="en-US" altLang="en-US" sz="3200" dirty="0">
              <a:latin typeface="Tahoma" pitchFamily="34" charset="0"/>
            </a:endParaRPr>
          </a:p>
        </p:txBody>
      </p:sp>
      <p:sp>
        <p:nvSpPr>
          <p:cNvPr id="15" name="Rectangle 19"/>
          <p:cNvSpPr>
            <a:spLocks noChangeArrowheads="1"/>
          </p:cNvSpPr>
          <p:nvPr/>
        </p:nvSpPr>
        <p:spPr bwMode="auto">
          <a:xfrm>
            <a:off x="3200400" y="3611562"/>
            <a:ext cx="22860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/>
            <a:r>
              <a:rPr lang="es-MX" altLang="en-US" sz="3200" dirty="0" smtClean="0">
                <a:solidFill>
                  <a:srgbClr val="0033CC"/>
                </a:solidFill>
                <a:latin typeface="Tahoma" pitchFamily="34" charset="0"/>
              </a:rPr>
              <a:t>Los hijos</a:t>
            </a:r>
            <a:endParaRPr lang="en-US" altLang="en-US" sz="3200" dirty="0">
              <a:latin typeface="Tahoma" pitchFamily="34" charset="0"/>
            </a:endParaRPr>
          </a:p>
        </p:txBody>
      </p:sp>
      <p:sp>
        <p:nvSpPr>
          <p:cNvPr id="16" name="Rectangle 19"/>
          <p:cNvSpPr>
            <a:spLocks noChangeArrowheads="1"/>
          </p:cNvSpPr>
          <p:nvPr/>
        </p:nvSpPr>
        <p:spPr bwMode="auto">
          <a:xfrm>
            <a:off x="3276600" y="4602162"/>
            <a:ext cx="22860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es-MX" altLang="en-US" sz="3200" dirty="0">
                <a:solidFill>
                  <a:srgbClr val="0033CC"/>
                </a:solidFill>
                <a:latin typeface="Tahoma" pitchFamily="34" charset="0"/>
              </a:rPr>
              <a:t>hermano/a</a:t>
            </a:r>
            <a:endParaRPr lang="en-US" altLang="en-US" sz="3200" dirty="0">
              <a:latin typeface="Tahoma" pitchFamily="34" charset="0"/>
            </a:endParaRPr>
          </a:p>
        </p:txBody>
      </p:sp>
      <p:sp>
        <p:nvSpPr>
          <p:cNvPr id="17" name="Rectangle 17"/>
          <p:cNvSpPr>
            <a:spLocks noChangeArrowheads="1"/>
          </p:cNvSpPr>
          <p:nvPr/>
        </p:nvSpPr>
        <p:spPr bwMode="auto">
          <a:xfrm>
            <a:off x="3352800" y="5592762"/>
            <a:ext cx="19812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es-MX" altLang="en-US" sz="3200" dirty="0">
                <a:solidFill>
                  <a:srgbClr val="0033CC"/>
                </a:solidFill>
                <a:latin typeface="Tahoma" pitchFamily="34" charset="0"/>
              </a:rPr>
              <a:t>hermanos</a:t>
            </a:r>
            <a:endParaRPr lang="en-US" altLang="en-US" sz="3200" dirty="0">
              <a:latin typeface="Tahoma" pitchFamily="34" charset="0"/>
            </a:endParaRPr>
          </a:p>
        </p:txBody>
      </p:sp>
      <p:sp>
        <p:nvSpPr>
          <p:cNvPr id="18" name="Rectangle 22"/>
          <p:cNvSpPr>
            <a:spLocks noChangeArrowheads="1"/>
          </p:cNvSpPr>
          <p:nvPr/>
        </p:nvSpPr>
        <p:spPr bwMode="auto">
          <a:xfrm>
            <a:off x="3124200" y="2057400"/>
            <a:ext cx="2819400" cy="46166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 eaLnBrk="0" hangingPunct="0"/>
            <a:r>
              <a:rPr lang="es-MX" altLang="en-US" sz="2400" dirty="0" err="1" smtClean="0">
                <a:solidFill>
                  <a:srgbClr val="00B050"/>
                </a:solidFill>
                <a:latin typeface="Tahoma" pitchFamily="34" charset="0"/>
              </a:rPr>
              <a:t>parents</a:t>
            </a:r>
            <a:endParaRPr lang="en-US" altLang="en-US" sz="2400" dirty="0">
              <a:solidFill>
                <a:srgbClr val="00B050"/>
              </a:solidFill>
              <a:latin typeface="Tahoma" pitchFamily="34" charset="0"/>
            </a:endParaRPr>
          </a:p>
        </p:txBody>
      </p:sp>
      <p:sp>
        <p:nvSpPr>
          <p:cNvPr id="19" name="Rectangle 22"/>
          <p:cNvSpPr>
            <a:spLocks noChangeArrowheads="1"/>
          </p:cNvSpPr>
          <p:nvPr/>
        </p:nvSpPr>
        <p:spPr bwMode="auto">
          <a:xfrm>
            <a:off x="2971800" y="4114800"/>
            <a:ext cx="2819400" cy="46166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 eaLnBrk="0" hangingPunct="0"/>
            <a:r>
              <a:rPr lang="es-MX" altLang="en-US" sz="2400" dirty="0" err="1">
                <a:solidFill>
                  <a:srgbClr val="00B050"/>
                </a:solidFill>
                <a:latin typeface="Tahoma" pitchFamily="34" charset="0"/>
              </a:rPr>
              <a:t>p</a:t>
            </a:r>
            <a:r>
              <a:rPr lang="es-MX" altLang="en-US" sz="2400" dirty="0" err="1" smtClean="0">
                <a:solidFill>
                  <a:srgbClr val="00B050"/>
                </a:solidFill>
                <a:latin typeface="Tahoma" pitchFamily="34" charset="0"/>
              </a:rPr>
              <a:t>arents</a:t>
            </a:r>
            <a:r>
              <a:rPr lang="es-MX" altLang="en-US" sz="2400" dirty="0" smtClean="0">
                <a:solidFill>
                  <a:srgbClr val="00B050"/>
                </a:solidFill>
                <a:latin typeface="Tahoma" pitchFamily="34" charset="0"/>
              </a:rPr>
              <a:t> </a:t>
            </a:r>
            <a:r>
              <a:rPr lang="es-MX" altLang="en-US" sz="2400" dirty="0" err="1" smtClean="0">
                <a:solidFill>
                  <a:srgbClr val="00B050"/>
                </a:solidFill>
                <a:latin typeface="Tahoma" pitchFamily="34" charset="0"/>
              </a:rPr>
              <a:t>kids</a:t>
            </a:r>
            <a:endParaRPr lang="en-US" altLang="en-US" sz="2400" dirty="0">
              <a:solidFill>
                <a:srgbClr val="00B050"/>
              </a:solidFill>
              <a:latin typeface="Tahoma" pitchFamily="34" charset="0"/>
            </a:endParaRPr>
          </a:p>
        </p:txBody>
      </p:sp>
      <p:sp>
        <p:nvSpPr>
          <p:cNvPr id="20" name="Rectangle 22"/>
          <p:cNvSpPr>
            <a:spLocks noChangeArrowheads="1"/>
          </p:cNvSpPr>
          <p:nvPr/>
        </p:nvSpPr>
        <p:spPr bwMode="auto">
          <a:xfrm>
            <a:off x="2971800" y="5100935"/>
            <a:ext cx="2819400" cy="46166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 eaLnBrk="0" hangingPunct="0"/>
            <a:r>
              <a:rPr lang="es-MX" altLang="en-US" sz="2400" dirty="0" err="1" smtClean="0">
                <a:solidFill>
                  <a:srgbClr val="00B050"/>
                </a:solidFill>
                <a:latin typeface="Tahoma" pitchFamily="34" charset="0"/>
              </a:rPr>
              <a:t>brother</a:t>
            </a:r>
            <a:r>
              <a:rPr lang="es-MX" altLang="en-US" sz="2400" dirty="0" smtClean="0">
                <a:solidFill>
                  <a:srgbClr val="00B050"/>
                </a:solidFill>
                <a:latin typeface="Tahoma" pitchFamily="34" charset="0"/>
              </a:rPr>
              <a:t>/</a:t>
            </a:r>
            <a:r>
              <a:rPr lang="es-MX" altLang="en-US" sz="2400" dirty="0" err="1" smtClean="0">
                <a:solidFill>
                  <a:srgbClr val="00B050"/>
                </a:solidFill>
                <a:latin typeface="Tahoma" pitchFamily="34" charset="0"/>
              </a:rPr>
              <a:t>sister</a:t>
            </a:r>
            <a:endParaRPr lang="en-US" altLang="en-US" sz="2400" dirty="0">
              <a:solidFill>
                <a:srgbClr val="00B050"/>
              </a:solidFill>
              <a:latin typeface="Tahoma" pitchFamily="34" charset="0"/>
            </a:endParaRPr>
          </a:p>
        </p:txBody>
      </p:sp>
      <p:sp>
        <p:nvSpPr>
          <p:cNvPr id="21" name="Rectangle 22"/>
          <p:cNvSpPr>
            <a:spLocks noChangeArrowheads="1"/>
          </p:cNvSpPr>
          <p:nvPr/>
        </p:nvSpPr>
        <p:spPr bwMode="auto">
          <a:xfrm>
            <a:off x="2895600" y="6096000"/>
            <a:ext cx="2819400" cy="46166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 eaLnBrk="0" hangingPunct="0"/>
            <a:r>
              <a:rPr lang="es-MX" altLang="en-US" sz="2400" dirty="0" err="1" smtClean="0">
                <a:solidFill>
                  <a:srgbClr val="00B050"/>
                </a:solidFill>
                <a:latin typeface="Tahoma" pitchFamily="34" charset="0"/>
              </a:rPr>
              <a:t>siblings</a:t>
            </a:r>
            <a:endParaRPr lang="en-US" altLang="en-US" sz="2400" dirty="0">
              <a:solidFill>
                <a:srgbClr val="00B050"/>
              </a:solidFill>
              <a:latin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09826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Otros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parientes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El </a:t>
            </a:r>
            <a:r>
              <a:rPr lang="en-US" dirty="0" err="1" smtClean="0"/>
              <a:t>abuelo</a:t>
            </a:r>
            <a:endParaRPr lang="en-US" dirty="0" smtClean="0"/>
          </a:p>
          <a:p>
            <a:r>
              <a:rPr lang="en-US" dirty="0" smtClean="0"/>
              <a:t>La </a:t>
            </a:r>
            <a:r>
              <a:rPr lang="en-US" dirty="0" err="1" smtClean="0"/>
              <a:t>abuela</a:t>
            </a:r>
            <a:endParaRPr lang="en-US" dirty="0" smtClean="0"/>
          </a:p>
          <a:p>
            <a:r>
              <a:rPr lang="en-US" dirty="0" smtClean="0"/>
              <a:t>El </a:t>
            </a:r>
            <a:r>
              <a:rPr lang="en-US" dirty="0" err="1" smtClean="0"/>
              <a:t>tio</a:t>
            </a:r>
            <a:endParaRPr lang="en-US" dirty="0" smtClean="0"/>
          </a:p>
          <a:p>
            <a:r>
              <a:rPr lang="en-US" dirty="0" smtClean="0"/>
              <a:t>La </a:t>
            </a:r>
            <a:r>
              <a:rPr lang="en-US" dirty="0" err="1" smtClean="0"/>
              <a:t>tia</a:t>
            </a:r>
            <a:endParaRPr lang="en-US" dirty="0" smtClean="0"/>
          </a:p>
          <a:p>
            <a:r>
              <a:rPr lang="en-US" dirty="0" smtClean="0"/>
              <a:t>El primo</a:t>
            </a:r>
          </a:p>
          <a:p>
            <a:r>
              <a:rPr lang="en-US" dirty="0" smtClean="0"/>
              <a:t>La prima</a:t>
            </a:r>
            <a:endParaRPr lang="en-US" dirty="0"/>
          </a:p>
        </p:txBody>
      </p:sp>
      <p:sp>
        <p:nvSpPr>
          <p:cNvPr id="4" name="Rectangle 22"/>
          <p:cNvSpPr>
            <a:spLocks noChangeArrowheads="1"/>
          </p:cNvSpPr>
          <p:nvPr/>
        </p:nvSpPr>
        <p:spPr bwMode="auto">
          <a:xfrm>
            <a:off x="2743200" y="1600200"/>
            <a:ext cx="2438400" cy="5794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/>
            <a:r>
              <a:rPr lang="es-MX" altLang="en-US" sz="3200" dirty="0" err="1" smtClean="0">
                <a:solidFill>
                  <a:srgbClr val="0033CC"/>
                </a:solidFill>
                <a:latin typeface="Tahoma" pitchFamily="34" charset="0"/>
              </a:rPr>
              <a:t>grandfather</a:t>
            </a:r>
            <a:endParaRPr lang="en-US" altLang="en-US" sz="3200" dirty="0">
              <a:latin typeface="Tahoma" pitchFamily="34" charset="0"/>
            </a:endParaRPr>
          </a:p>
        </p:txBody>
      </p:sp>
      <p:sp>
        <p:nvSpPr>
          <p:cNvPr id="5" name="Rectangle 22"/>
          <p:cNvSpPr>
            <a:spLocks noChangeArrowheads="1"/>
          </p:cNvSpPr>
          <p:nvPr/>
        </p:nvSpPr>
        <p:spPr bwMode="auto">
          <a:xfrm>
            <a:off x="2667000" y="2209800"/>
            <a:ext cx="2667000" cy="5847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 eaLnBrk="0" hangingPunct="0"/>
            <a:r>
              <a:rPr lang="es-MX" altLang="en-US" sz="3200" dirty="0" err="1" smtClean="0">
                <a:solidFill>
                  <a:srgbClr val="0033CC"/>
                </a:solidFill>
                <a:latin typeface="Tahoma" pitchFamily="34" charset="0"/>
              </a:rPr>
              <a:t>grandmother</a:t>
            </a:r>
            <a:endParaRPr lang="en-US" altLang="en-US" sz="3200" dirty="0">
              <a:latin typeface="Tahoma" pitchFamily="34" charset="0"/>
            </a:endParaRPr>
          </a:p>
        </p:txBody>
      </p:sp>
      <p:sp>
        <p:nvSpPr>
          <p:cNvPr id="6" name="Rectangle 22"/>
          <p:cNvSpPr>
            <a:spLocks noChangeArrowheads="1"/>
          </p:cNvSpPr>
          <p:nvPr/>
        </p:nvSpPr>
        <p:spPr bwMode="auto">
          <a:xfrm>
            <a:off x="5181600" y="1828800"/>
            <a:ext cx="2438400" cy="5794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/>
            <a:r>
              <a:rPr lang="es-MX" altLang="en-US" sz="3200" dirty="0" smtClean="0">
                <a:solidFill>
                  <a:srgbClr val="00B050"/>
                </a:solidFill>
                <a:latin typeface="Tahoma" pitchFamily="34" charset="0"/>
              </a:rPr>
              <a:t>Los abuelos</a:t>
            </a:r>
            <a:endParaRPr lang="en-US" altLang="en-US" sz="3200" dirty="0">
              <a:solidFill>
                <a:srgbClr val="00B050"/>
              </a:solidFill>
              <a:latin typeface="Tahoma" pitchFamily="34" charset="0"/>
            </a:endParaRPr>
          </a:p>
        </p:txBody>
      </p:sp>
      <p:sp>
        <p:nvSpPr>
          <p:cNvPr id="7" name="Rectangle 22"/>
          <p:cNvSpPr>
            <a:spLocks noChangeArrowheads="1"/>
          </p:cNvSpPr>
          <p:nvPr/>
        </p:nvSpPr>
        <p:spPr bwMode="auto">
          <a:xfrm>
            <a:off x="6400800" y="2286000"/>
            <a:ext cx="2819400" cy="46166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 eaLnBrk="0" hangingPunct="0"/>
            <a:r>
              <a:rPr lang="es-MX" altLang="en-US" sz="2400" dirty="0" err="1" smtClean="0">
                <a:solidFill>
                  <a:srgbClr val="0033CC"/>
                </a:solidFill>
                <a:latin typeface="Tahoma" pitchFamily="34" charset="0"/>
              </a:rPr>
              <a:t>grandparents</a:t>
            </a:r>
            <a:endParaRPr lang="en-US" altLang="en-US" sz="2400" dirty="0">
              <a:latin typeface="Tahoma" pitchFamily="34" charset="0"/>
            </a:endParaRPr>
          </a:p>
        </p:txBody>
      </p:sp>
      <p:sp>
        <p:nvSpPr>
          <p:cNvPr id="8" name="Rectangle 22"/>
          <p:cNvSpPr>
            <a:spLocks noChangeArrowheads="1"/>
          </p:cNvSpPr>
          <p:nvPr/>
        </p:nvSpPr>
        <p:spPr bwMode="auto">
          <a:xfrm>
            <a:off x="1981200" y="2773363"/>
            <a:ext cx="2438400" cy="5794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es-MX" altLang="en-US" sz="3200" dirty="0" err="1" smtClean="0">
                <a:solidFill>
                  <a:srgbClr val="0033CC"/>
                </a:solidFill>
                <a:latin typeface="Tahoma" pitchFamily="34" charset="0"/>
              </a:rPr>
              <a:t>uncle</a:t>
            </a:r>
            <a:endParaRPr lang="en-US" altLang="en-US" sz="3200" dirty="0">
              <a:latin typeface="Tahoma" pitchFamily="34" charset="0"/>
            </a:endParaRPr>
          </a:p>
        </p:txBody>
      </p:sp>
      <p:sp>
        <p:nvSpPr>
          <p:cNvPr id="9" name="Rectangle 22"/>
          <p:cNvSpPr>
            <a:spLocks noChangeArrowheads="1"/>
          </p:cNvSpPr>
          <p:nvPr/>
        </p:nvSpPr>
        <p:spPr bwMode="auto">
          <a:xfrm>
            <a:off x="2133600" y="3352800"/>
            <a:ext cx="2438400" cy="5794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es-MX" altLang="en-US" sz="3200" dirty="0" err="1" smtClean="0">
                <a:solidFill>
                  <a:srgbClr val="0033CC"/>
                </a:solidFill>
                <a:latin typeface="Tahoma" pitchFamily="34" charset="0"/>
              </a:rPr>
              <a:t>aunt</a:t>
            </a:r>
            <a:endParaRPr lang="en-US" altLang="en-US" sz="3200" dirty="0">
              <a:latin typeface="Tahoma" pitchFamily="34" charset="0"/>
            </a:endParaRPr>
          </a:p>
        </p:txBody>
      </p:sp>
      <p:sp>
        <p:nvSpPr>
          <p:cNvPr id="10" name="Rectangle 22"/>
          <p:cNvSpPr>
            <a:spLocks noChangeArrowheads="1"/>
          </p:cNvSpPr>
          <p:nvPr/>
        </p:nvSpPr>
        <p:spPr bwMode="auto">
          <a:xfrm>
            <a:off x="3048000" y="3001963"/>
            <a:ext cx="2438400" cy="5794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/>
            <a:r>
              <a:rPr lang="es-MX" altLang="en-US" sz="3200" dirty="0" smtClean="0">
                <a:solidFill>
                  <a:srgbClr val="00B050"/>
                </a:solidFill>
                <a:latin typeface="Tahoma" pitchFamily="34" charset="0"/>
              </a:rPr>
              <a:t>Los </a:t>
            </a:r>
            <a:r>
              <a:rPr lang="es-MX" altLang="en-US" sz="3200" dirty="0" err="1" smtClean="0">
                <a:solidFill>
                  <a:srgbClr val="00B050"/>
                </a:solidFill>
                <a:latin typeface="Tahoma" pitchFamily="34" charset="0"/>
              </a:rPr>
              <a:t>tios</a:t>
            </a:r>
            <a:endParaRPr lang="en-US" altLang="en-US" sz="3200" dirty="0">
              <a:solidFill>
                <a:srgbClr val="00B050"/>
              </a:solidFill>
              <a:latin typeface="Tahoma" pitchFamily="34" charset="0"/>
            </a:endParaRPr>
          </a:p>
        </p:txBody>
      </p:sp>
      <p:sp>
        <p:nvSpPr>
          <p:cNvPr id="11" name="Rectangle 22"/>
          <p:cNvSpPr>
            <a:spLocks noChangeArrowheads="1"/>
          </p:cNvSpPr>
          <p:nvPr/>
        </p:nvSpPr>
        <p:spPr bwMode="auto">
          <a:xfrm>
            <a:off x="5105400" y="3048000"/>
            <a:ext cx="2819400" cy="46166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 eaLnBrk="0" hangingPunct="0"/>
            <a:r>
              <a:rPr lang="es-MX" altLang="en-US" sz="2400" dirty="0" err="1">
                <a:solidFill>
                  <a:srgbClr val="0033CC"/>
                </a:solidFill>
                <a:latin typeface="Tahoma" pitchFamily="34" charset="0"/>
              </a:rPr>
              <a:t>u</a:t>
            </a:r>
            <a:r>
              <a:rPr lang="es-MX" altLang="en-US" sz="2400" dirty="0" err="1" smtClean="0">
                <a:solidFill>
                  <a:srgbClr val="0033CC"/>
                </a:solidFill>
                <a:latin typeface="Tahoma" pitchFamily="34" charset="0"/>
              </a:rPr>
              <a:t>ncles</a:t>
            </a:r>
            <a:r>
              <a:rPr lang="es-MX" altLang="en-US" sz="2400" dirty="0" smtClean="0">
                <a:solidFill>
                  <a:srgbClr val="0033CC"/>
                </a:solidFill>
                <a:latin typeface="Tahoma" pitchFamily="34" charset="0"/>
              </a:rPr>
              <a:t> &amp; </a:t>
            </a:r>
            <a:r>
              <a:rPr lang="es-MX" altLang="en-US" sz="2400" dirty="0" err="1" smtClean="0">
                <a:solidFill>
                  <a:srgbClr val="0033CC"/>
                </a:solidFill>
                <a:latin typeface="Tahoma" pitchFamily="34" charset="0"/>
              </a:rPr>
              <a:t>aunts</a:t>
            </a:r>
            <a:endParaRPr lang="en-US" altLang="en-US" sz="2400" dirty="0">
              <a:latin typeface="Tahoma" pitchFamily="34" charset="0"/>
            </a:endParaRPr>
          </a:p>
        </p:txBody>
      </p:sp>
      <p:sp>
        <p:nvSpPr>
          <p:cNvPr id="13" name="Rectangle 22"/>
          <p:cNvSpPr>
            <a:spLocks noChangeArrowheads="1"/>
          </p:cNvSpPr>
          <p:nvPr/>
        </p:nvSpPr>
        <p:spPr bwMode="auto">
          <a:xfrm>
            <a:off x="2514600" y="3916363"/>
            <a:ext cx="2438400" cy="5847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es-MX" altLang="en-US" sz="3200" dirty="0" err="1">
                <a:solidFill>
                  <a:srgbClr val="0033CC"/>
                </a:solidFill>
                <a:latin typeface="Tahoma" pitchFamily="34" charset="0"/>
              </a:rPr>
              <a:t>m</a:t>
            </a:r>
            <a:r>
              <a:rPr lang="es-MX" altLang="en-US" sz="3200" dirty="0" err="1" smtClean="0">
                <a:solidFill>
                  <a:srgbClr val="0033CC"/>
                </a:solidFill>
                <a:latin typeface="Tahoma" pitchFamily="34" charset="0"/>
              </a:rPr>
              <a:t>ale</a:t>
            </a:r>
            <a:r>
              <a:rPr lang="es-MX" altLang="en-US" sz="3200" dirty="0" smtClean="0">
                <a:solidFill>
                  <a:srgbClr val="0033CC"/>
                </a:solidFill>
                <a:latin typeface="Tahoma" pitchFamily="34" charset="0"/>
              </a:rPr>
              <a:t> </a:t>
            </a:r>
            <a:r>
              <a:rPr lang="es-MX" altLang="en-US" sz="3200" dirty="0" err="1" smtClean="0">
                <a:solidFill>
                  <a:srgbClr val="0033CC"/>
                </a:solidFill>
                <a:latin typeface="Tahoma" pitchFamily="34" charset="0"/>
              </a:rPr>
              <a:t>cousin</a:t>
            </a:r>
            <a:endParaRPr lang="en-US" altLang="en-US" sz="3200" dirty="0">
              <a:latin typeface="Tahoma" pitchFamily="34" charset="0"/>
            </a:endParaRPr>
          </a:p>
        </p:txBody>
      </p:sp>
      <p:sp>
        <p:nvSpPr>
          <p:cNvPr id="14" name="Rectangle 22"/>
          <p:cNvSpPr>
            <a:spLocks noChangeArrowheads="1"/>
          </p:cNvSpPr>
          <p:nvPr/>
        </p:nvSpPr>
        <p:spPr bwMode="auto">
          <a:xfrm>
            <a:off x="2590800" y="4525963"/>
            <a:ext cx="3200400" cy="5847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eaLnBrk="0" hangingPunct="0"/>
            <a:r>
              <a:rPr lang="es-MX" altLang="en-US" sz="3200" dirty="0" err="1">
                <a:solidFill>
                  <a:srgbClr val="0033CC"/>
                </a:solidFill>
                <a:latin typeface="Tahoma" pitchFamily="34" charset="0"/>
              </a:rPr>
              <a:t>f</a:t>
            </a:r>
            <a:r>
              <a:rPr lang="es-MX" altLang="en-US" sz="3200" dirty="0" err="1" smtClean="0">
                <a:solidFill>
                  <a:srgbClr val="0033CC"/>
                </a:solidFill>
                <a:latin typeface="Tahoma" pitchFamily="34" charset="0"/>
              </a:rPr>
              <a:t>emale</a:t>
            </a:r>
            <a:r>
              <a:rPr lang="es-MX" altLang="en-US" sz="3200" dirty="0" smtClean="0">
                <a:solidFill>
                  <a:srgbClr val="0033CC"/>
                </a:solidFill>
                <a:latin typeface="Tahoma" pitchFamily="34" charset="0"/>
              </a:rPr>
              <a:t> </a:t>
            </a:r>
            <a:r>
              <a:rPr lang="es-MX" altLang="en-US" sz="3200" dirty="0" err="1" smtClean="0">
                <a:solidFill>
                  <a:srgbClr val="0033CC"/>
                </a:solidFill>
                <a:latin typeface="Tahoma" pitchFamily="34" charset="0"/>
              </a:rPr>
              <a:t>cousin</a:t>
            </a:r>
            <a:endParaRPr lang="en-US" altLang="en-US" sz="3200" dirty="0">
              <a:latin typeface="Tahoma" pitchFamily="34" charset="0"/>
            </a:endParaRPr>
          </a:p>
        </p:txBody>
      </p:sp>
      <p:sp>
        <p:nvSpPr>
          <p:cNvPr id="15" name="Rectangle 22"/>
          <p:cNvSpPr>
            <a:spLocks noChangeArrowheads="1"/>
          </p:cNvSpPr>
          <p:nvPr/>
        </p:nvSpPr>
        <p:spPr bwMode="auto">
          <a:xfrm>
            <a:off x="5181600" y="4221163"/>
            <a:ext cx="2438400" cy="5794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/>
            <a:r>
              <a:rPr lang="es-MX" altLang="en-US" sz="3200" dirty="0" smtClean="0">
                <a:solidFill>
                  <a:srgbClr val="00B050"/>
                </a:solidFill>
                <a:latin typeface="Tahoma" pitchFamily="34" charset="0"/>
              </a:rPr>
              <a:t>Los primos</a:t>
            </a:r>
            <a:endParaRPr lang="en-US" altLang="en-US" sz="3200" dirty="0">
              <a:solidFill>
                <a:srgbClr val="00B050"/>
              </a:solidFill>
              <a:latin typeface="Tahoma" pitchFamily="34" charset="0"/>
            </a:endParaRPr>
          </a:p>
        </p:txBody>
      </p:sp>
      <p:sp>
        <p:nvSpPr>
          <p:cNvPr id="16" name="Rectangle 22"/>
          <p:cNvSpPr>
            <a:spLocks noChangeArrowheads="1"/>
          </p:cNvSpPr>
          <p:nvPr/>
        </p:nvSpPr>
        <p:spPr bwMode="auto">
          <a:xfrm>
            <a:off x="7543800" y="4338935"/>
            <a:ext cx="1676400" cy="46166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eaLnBrk="0" hangingPunct="0"/>
            <a:r>
              <a:rPr lang="es-MX" altLang="en-US" sz="2400" dirty="0" err="1" smtClean="0">
                <a:solidFill>
                  <a:srgbClr val="0033CC"/>
                </a:solidFill>
                <a:latin typeface="Tahoma" pitchFamily="34" charset="0"/>
              </a:rPr>
              <a:t>cousins</a:t>
            </a:r>
            <a:endParaRPr lang="en-US" altLang="en-US" sz="2400" dirty="0">
              <a:latin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18513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19200" y="5715000"/>
            <a:ext cx="914400" cy="533400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es-ES_tradnl" altLang="en-US" sz="2400">
                <a:solidFill>
                  <a:srgbClr val="0000FF"/>
                </a:solidFill>
              </a:rPr>
              <a:t>1)</a:t>
            </a:r>
          </a:p>
        </p:txBody>
      </p:sp>
      <p:pic>
        <p:nvPicPr>
          <p:cNvPr id="9220" name="Picture 4" descr="house_with floor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8400" y="1981200"/>
            <a:ext cx="4362450" cy="4257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221" name="Line 5"/>
          <p:cNvSpPr>
            <a:spLocks noChangeShapeType="1"/>
          </p:cNvSpPr>
          <p:nvPr/>
        </p:nvSpPr>
        <p:spPr bwMode="auto">
          <a:xfrm>
            <a:off x="3810000" y="5943600"/>
            <a:ext cx="609600" cy="5334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6699"/>
              </a:solidFill>
            </a:endParaRPr>
          </a:p>
        </p:txBody>
      </p:sp>
      <p:sp>
        <p:nvSpPr>
          <p:cNvPr id="9223" name="Line 7"/>
          <p:cNvSpPr>
            <a:spLocks noChangeShapeType="1"/>
          </p:cNvSpPr>
          <p:nvPr/>
        </p:nvSpPr>
        <p:spPr bwMode="auto">
          <a:xfrm>
            <a:off x="4953000" y="4114800"/>
            <a:ext cx="2514600" cy="3810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6699"/>
              </a:solidFill>
            </a:endParaRPr>
          </a:p>
        </p:txBody>
      </p:sp>
      <p:sp>
        <p:nvSpPr>
          <p:cNvPr id="9228" name="Line 12"/>
          <p:cNvSpPr>
            <a:spLocks noChangeShapeType="1"/>
          </p:cNvSpPr>
          <p:nvPr/>
        </p:nvSpPr>
        <p:spPr bwMode="auto">
          <a:xfrm>
            <a:off x="6248400" y="4876800"/>
            <a:ext cx="990600" cy="1524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6699"/>
              </a:solidFill>
            </a:endParaRPr>
          </a:p>
        </p:txBody>
      </p:sp>
      <p:sp>
        <p:nvSpPr>
          <p:cNvPr id="9229" name="Line 13"/>
          <p:cNvSpPr>
            <a:spLocks noChangeShapeType="1"/>
          </p:cNvSpPr>
          <p:nvPr/>
        </p:nvSpPr>
        <p:spPr bwMode="auto">
          <a:xfrm>
            <a:off x="6400800" y="3733800"/>
            <a:ext cx="4572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6699"/>
              </a:solidFill>
            </a:endParaRPr>
          </a:p>
        </p:txBody>
      </p:sp>
      <p:sp>
        <p:nvSpPr>
          <p:cNvPr id="9230" name="Line 14"/>
          <p:cNvSpPr>
            <a:spLocks noChangeShapeType="1"/>
          </p:cNvSpPr>
          <p:nvPr/>
        </p:nvSpPr>
        <p:spPr bwMode="auto">
          <a:xfrm flipH="1" flipV="1">
            <a:off x="1752600" y="3657600"/>
            <a:ext cx="381000" cy="685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6699"/>
              </a:solidFill>
            </a:endParaRPr>
          </a:p>
        </p:txBody>
      </p:sp>
      <p:sp>
        <p:nvSpPr>
          <p:cNvPr id="9232" name="Text Box 16"/>
          <p:cNvSpPr txBox="1">
            <a:spLocks noChangeArrowheads="1"/>
          </p:cNvSpPr>
          <p:nvPr/>
        </p:nvSpPr>
        <p:spPr bwMode="auto">
          <a:xfrm>
            <a:off x="152400" y="365125"/>
            <a:ext cx="8991600" cy="1433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en-US" altLang="en-US" sz="4000" b="1" dirty="0">
                <a:solidFill>
                  <a:srgbClr val="FF0000"/>
                </a:solidFill>
                <a:latin typeface="Comic Sans MS" pitchFamily="66" charset="0"/>
              </a:rPr>
              <a:t>¿</a:t>
            </a:r>
            <a:r>
              <a:rPr lang="es-ES_tradnl" altLang="en-US" sz="4000" b="1" dirty="0">
                <a:solidFill>
                  <a:srgbClr val="FF0000"/>
                </a:solidFill>
                <a:latin typeface="Comic Sans MS" pitchFamily="66" charset="0"/>
              </a:rPr>
              <a:t>Cu</a:t>
            </a:r>
            <a:r>
              <a:rPr lang="en-US" altLang="en-US" sz="4000" b="1" dirty="0">
                <a:solidFill>
                  <a:srgbClr val="FF0000"/>
                </a:solidFill>
                <a:latin typeface="Comic Sans MS" pitchFamily="66" charset="0"/>
              </a:rPr>
              <a:t>á</a:t>
            </a:r>
            <a:r>
              <a:rPr lang="es-ES_tradnl" altLang="en-US" sz="4000" b="1" dirty="0">
                <a:solidFill>
                  <a:srgbClr val="FF0000"/>
                </a:solidFill>
                <a:latin typeface="Comic Sans MS" pitchFamily="66" charset="0"/>
              </a:rPr>
              <a:t>les son los cuartos de la casa?</a:t>
            </a:r>
          </a:p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es-ES_tradnl" altLang="en-US" sz="3200" b="1" dirty="0" err="1">
                <a:solidFill>
                  <a:srgbClr val="000000"/>
                </a:solidFill>
                <a:latin typeface="Comic Sans MS" pitchFamily="66" charset="0"/>
              </a:rPr>
              <a:t>Label</a:t>
            </a:r>
            <a:r>
              <a:rPr lang="es-ES_tradnl" altLang="en-US" sz="3200" b="1" dirty="0">
                <a:solidFill>
                  <a:srgbClr val="000000"/>
                </a:solidFill>
                <a:latin typeface="Comic Sans MS" pitchFamily="66" charset="0"/>
              </a:rPr>
              <a:t> </a:t>
            </a:r>
            <a:r>
              <a:rPr lang="es-ES_tradnl" altLang="en-US" sz="3200" b="1" dirty="0" err="1">
                <a:solidFill>
                  <a:srgbClr val="000000"/>
                </a:solidFill>
                <a:latin typeface="Comic Sans MS" pitchFamily="66" charset="0"/>
              </a:rPr>
              <a:t>the</a:t>
            </a:r>
            <a:r>
              <a:rPr lang="es-ES_tradnl" altLang="en-US" sz="3200" b="1" dirty="0">
                <a:solidFill>
                  <a:srgbClr val="000000"/>
                </a:solidFill>
                <a:latin typeface="Comic Sans MS" pitchFamily="66" charset="0"/>
              </a:rPr>
              <a:t> </a:t>
            </a:r>
            <a:r>
              <a:rPr lang="es-ES_tradnl" altLang="en-US" sz="3200" b="1" dirty="0" err="1">
                <a:solidFill>
                  <a:srgbClr val="000000"/>
                </a:solidFill>
                <a:latin typeface="Comic Sans MS" pitchFamily="66" charset="0"/>
              </a:rPr>
              <a:t>rooms</a:t>
            </a:r>
            <a:r>
              <a:rPr lang="es-ES_tradnl" altLang="en-US" sz="3200" b="1" dirty="0">
                <a:solidFill>
                  <a:srgbClr val="000000"/>
                </a:solidFill>
                <a:latin typeface="Comic Sans MS" pitchFamily="66" charset="0"/>
              </a:rPr>
              <a:t> in </a:t>
            </a:r>
            <a:r>
              <a:rPr lang="es-ES_tradnl" altLang="en-US" sz="3200" b="1" dirty="0" err="1">
                <a:solidFill>
                  <a:srgbClr val="000000"/>
                </a:solidFill>
                <a:latin typeface="Comic Sans MS" pitchFamily="66" charset="0"/>
              </a:rPr>
              <a:t>the</a:t>
            </a:r>
            <a:r>
              <a:rPr lang="es-ES_tradnl" altLang="en-US" sz="3200" b="1" dirty="0">
                <a:solidFill>
                  <a:srgbClr val="000000"/>
                </a:solidFill>
                <a:latin typeface="Comic Sans MS" pitchFamily="66" charset="0"/>
              </a:rPr>
              <a:t> </a:t>
            </a:r>
            <a:r>
              <a:rPr lang="es-ES_tradnl" altLang="en-US" sz="3200" b="1" dirty="0" err="1">
                <a:solidFill>
                  <a:srgbClr val="000000"/>
                </a:solidFill>
                <a:latin typeface="Comic Sans MS" pitchFamily="66" charset="0"/>
              </a:rPr>
              <a:t>house</a:t>
            </a:r>
            <a:r>
              <a:rPr lang="es-ES_tradnl" altLang="en-US" sz="3200" b="1" dirty="0">
                <a:solidFill>
                  <a:srgbClr val="000000"/>
                </a:solidFill>
                <a:latin typeface="Comic Sans MS" pitchFamily="66" charset="0"/>
              </a:rPr>
              <a:t>:</a:t>
            </a:r>
          </a:p>
        </p:txBody>
      </p:sp>
      <p:sp>
        <p:nvSpPr>
          <p:cNvPr id="9238" name="Rectangle 22"/>
          <p:cNvSpPr>
            <a:spLocks noChangeArrowheads="1"/>
          </p:cNvSpPr>
          <p:nvPr/>
        </p:nvSpPr>
        <p:spPr bwMode="auto">
          <a:xfrm>
            <a:off x="7162800" y="4800600"/>
            <a:ext cx="9144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fontAlgn="base">
              <a:lnSpc>
                <a:spcPct val="90000"/>
              </a:lnSpc>
              <a:spcAft>
                <a:spcPct val="0"/>
              </a:spcAft>
              <a:buFontTx/>
              <a:buNone/>
            </a:pPr>
            <a:r>
              <a:rPr lang="es-ES_tradnl" altLang="en-US" sz="2400">
                <a:solidFill>
                  <a:srgbClr val="0000FF"/>
                </a:solidFill>
              </a:rPr>
              <a:t>2)</a:t>
            </a:r>
          </a:p>
        </p:txBody>
      </p:sp>
      <p:sp>
        <p:nvSpPr>
          <p:cNvPr id="9239" name="Rectangle 23"/>
          <p:cNvSpPr>
            <a:spLocks noChangeArrowheads="1"/>
          </p:cNvSpPr>
          <p:nvPr/>
        </p:nvSpPr>
        <p:spPr bwMode="auto">
          <a:xfrm>
            <a:off x="7391400" y="4267200"/>
            <a:ext cx="9144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fontAlgn="base">
              <a:lnSpc>
                <a:spcPct val="90000"/>
              </a:lnSpc>
              <a:spcAft>
                <a:spcPct val="0"/>
              </a:spcAft>
              <a:buFontTx/>
              <a:buNone/>
            </a:pPr>
            <a:r>
              <a:rPr lang="es-ES_tradnl" altLang="en-US" sz="2400">
                <a:solidFill>
                  <a:srgbClr val="0000FF"/>
                </a:solidFill>
              </a:rPr>
              <a:t>3)</a:t>
            </a:r>
          </a:p>
        </p:txBody>
      </p:sp>
      <p:sp>
        <p:nvSpPr>
          <p:cNvPr id="9240" name="Rectangle 24"/>
          <p:cNvSpPr>
            <a:spLocks noChangeArrowheads="1"/>
          </p:cNvSpPr>
          <p:nvPr/>
        </p:nvSpPr>
        <p:spPr bwMode="auto">
          <a:xfrm>
            <a:off x="6781800" y="3505200"/>
            <a:ext cx="5334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fontAlgn="base">
              <a:lnSpc>
                <a:spcPct val="90000"/>
              </a:lnSpc>
              <a:spcAft>
                <a:spcPct val="0"/>
              </a:spcAft>
              <a:buFontTx/>
              <a:buNone/>
            </a:pPr>
            <a:r>
              <a:rPr lang="es-ES_tradnl" altLang="en-US" sz="2400">
                <a:solidFill>
                  <a:srgbClr val="0000FF"/>
                </a:solidFill>
              </a:rPr>
              <a:t>4)</a:t>
            </a:r>
          </a:p>
        </p:txBody>
      </p:sp>
      <p:sp>
        <p:nvSpPr>
          <p:cNvPr id="9241" name="Rectangle 25"/>
          <p:cNvSpPr>
            <a:spLocks noChangeArrowheads="1"/>
          </p:cNvSpPr>
          <p:nvPr/>
        </p:nvSpPr>
        <p:spPr bwMode="auto">
          <a:xfrm>
            <a:off x="152400" y="3276600"/>
            <a:ext cx="9144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fontAlgn="base">
              <a:lnSpc>
                <a:spcPct val="90000"/>
              </a:lnSpc>
              <a:spcAft>
                <a:spcPct val="0"/>
              </a:spcAft>
              <a:buFontTx/>
              <a:buNone/>
            </a:pPr>
            <a:r>
              <a:rPr lang="es-ES_tradnl" altLang="en-US" sz="2400">
                <a:solidFill>
                  <a:srgbClr val="0000FF"/>
                </a:solidFill>
              </a:rPr>
              <a:t>5)</a:t>
            </a:r>
          </a:p>
        </p:txBody>
      </p:sp>
      <p:sp>
        <p:nvSpPr>
          <p:cNvPr id="9242" name="Text Box 26"/>
          <p:cNvSpPr txBox="1">
            <a:spLocks noChangeArrowheads="1"/>
          </p:cNvSpPr>
          <p:nvPr/>
        </p:nvSpPr>
        <p:spPr bwMode="auto">
          <a:xfrm>
            <a:off x="7391400" y="4816475"/>
            <a:ext cx="1752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es-ES_tradnl" altLang="en-US" sz="2400">
                <a:solidFill>
                  <a:srgbClr val="CC0066"/>
                </a:solidFill>
                <a:latin typeface="Comic Sans MS" pitchFamily="66" charset="0"/>
              </a:rPr>
              <a:t>La cocina</a:t>
            </a:r>
          </a:p>
        </p:txBody>
      </p:sp>
      <p:sp>
        <p:nvSpPr>
          <p:cNvPr id="9243" name="Text Box 27"/>
          <p:cNvSpPr txBox="1">
            <a:spLocks noChangeArrowheads="1"/>
          </p:cNvSpPr>
          <p:nvPr/>
        </p:nvSpPr>
        <p:spPr bwMode="auto">
          <a:xfrm>
            <a:off x="7467600" y="4267200"/>
            <a:ext cx="1752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es-ES_tradnl" altLang="en-US" sz="2400">
                <a:solidFill>
                  <a:srgbClr val="CC0066"/>
                </a:solidFill>
                <a:latin typeface="Comic Sans MS" pitchFamily="66" charset="0"/>
              </a:rPr>
              <a:t>El Ba</a:t>
            </a:r>
            <a:r>
              <a:rPr lang="en-US" altLang="en-US" sz="2400">
                <a:solidFill>
                  <a:srgbClr val="CC0066"/>
                </a:solidFill>
                <a:latin typeface="Comic Sans MS" pitchFamily="66" charset="0"/>
              </a:rPr>
              <a:t>ño</a:t>
            </a:r>
          </a:p>
        </p:txBody>
      </p:sp>
      <p:sp>
        <p:nvSpPr>
          <p:cNvPr id="9244" name="Text Box 28"/>
          <p:cNvSpPr txBox="1">
            <a:spLocks noChangeArrowheads="1"/>
          </p:cNvSpPr>
          <p:nvPr/>
        </p:nvSpPr>
        <p:spPr bwMode="auto">
          <a:xfrm>
            <a:off x="7086600" y="3505200"/>
            <a:ext cx="2057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es-ES_tradnl" altLang="en-US" sz="2400">
                <a:solidFill>
                  <a:srgbClr val="CC0066"/>
                </a:solidFill>
                <a:latin typeface="Comic Sans MS" pitchFamily="66" charset="0"/>
              </a:rPr>
              <a:t>El dormitorio</a:t>
            </a:r>
          </a:p>
        </p:txBody>
      </p:sp>
      <p:sp>
        <p:nvSpPr>
          <p:cNvPr id="9246" name="Text Box 30"/>
          <p:cNvSpPr txBox="1">
            <a:spLocks noChangeArrowheads="1"/>
          </p:cNvSpPr>
          <p:nvPr/>
        </p:nvSpPr>
        <p:spPr bwMode="auto">
          <a:xfrm>
            <a:off x="381000" y="3276600"/>
            <a:ext cx="2057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es-ES_tradnl" altLang="en-US" sz="2400">
                <a:solidFill>
                  <a:srgbClr val="CC0066"/>
                </a:solidFill>
                <a:latin typeface="Comic Sans MS" pitchFamily="66" charset="0"/>
              </a:rPr>
              <a:t>El comedor</a:t>
            </a:r>
          </a:p>
        </p:txBody>
      </p:sp>
      <p:sp>
        <p:nvSpPr>
          <p:cNvPr id="9247" name="Text Box 31"/>
          <p:cNvSpPr txBox="1">
            <a:spLocks noChangeArrowheads="1"/>
          </p:cNvSpPr>
          <p:nvPr/>
        </p:nvSpPr>
        <p:spPr bwMode="auto">
          <a:xfrm>
            <a:off x="4648200" y="6248400"/>
            <a:ext cx="1752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es-ES_tradnl" altLang="en-US" sz="2400">
                <a:solidFill>
                  <a:srgbClr val="CC0066"/>
                </a:solidFill>
                <a:latin typeface="Comic Sans MS" pitchFamily="66" charset="0"/>
              </a:rPr>
              <a:t>El s</a:t>
            </a:r>
            <a:r>
              <a:rPr lang="en-US" altLang="en-US" sz="2400">
                <a:solidFill>
                  <a:srgbClr val="CC0066"/>
                </a:solidFill>
                <a:latin typeface="Comic Sans MS" pitchFamily="66" charset="0"/>
              </a:rPr>
              <a:t>ótano</a:t>
            </a:r>
          </a:p>
        </p:txBody>
      </p:sp>
      <p:sp>
        <p:nvSpPr>
          <p:cNvPr id="9248" name="Rectangle 32"/>
          <p:cNvSpPr>
            <a:spLocks noChangeArrowheads="1"/>
          </p:cNvSpPr>
          <p:nvPr/>
        </p:nvSpPr>
        <p:spPr bwMode="auto">
          <a:xfrm>
            <a:off x="4419600" y="6248400"/>
            <a:ext cx="9144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fontAlgn="base">
              <a:lnSpc>
                <a:spcPct val="90000"/>
              </a:lnSpc>
              <a:spcAft>
                <a:spcPct val="0"/>
              </a:spcAft>
              <a:buFontTx/>
              <a:buNone/>
            </a:pPr>
            <a:r>
              <a:rPr lang="es-ES_tradnl" altLang="en-US" sz="2400">
                <a:solidFill>
                  <a:srgbClr val="0000FF"/>
                </a:solidFill>
              </a:rPr>
              <a:t>6)</a:t>
            </a:r>
          </a:p>
        </p:txBody>
      </p:sp>
      <p:pic>
        <p:nvPicPr>
          <p:cNvPr id="9249" name="Picture 3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4267200"/>
            <a:ext cx="1500188" cy="990600"/>
          </a:xfrm>
          <a:prstGeom prst="rect">
            <a:avLst/>
          </a:prstGeom>
          <a:noFill/>
          <a:ln w="57150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52" name="Picture 3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3200" y="5257800"/>
            <a:ext cx="1371600" cy="942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253" name="Text Box 37"/>
          <p:cNvSpPr txBox="1">
            <a:spLocks noChangeArrowheads="1"/>
          </p:cNvSpPr>
          <p:nvPr/>
        </p:nvSpPr>
        <p:spPr bwMode="auto">
          <a:xfrm>
            <a:off x="2133600" y="5334000"/>
            <a:ext cx="1295400" cy="91598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CC0066"/>
              </a:solidFill>
              <a:latin typeface="Arial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CC0066"/>
              </a:solidFill>
              <a:latin typeface="Arial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CC0066"/>
              </a:solidFill>
              <a:latin typeface="Arial" charset="0"/>
            </a:endParaRPr>
          </a:p>
        </p:txBody>
      </p:sp>
      <p:sp>
        <p:nvSpPr>
          <p:cNvPr id="9254" name="Line 38"/>
          <p:cNvSpPr>
            <a:spLocks noChangeShapeType="1"/>
          </p:cNvSpPr>
          <p:nvPr/>
        </p:nvSpPr>
        <p:spPr bwMode="auto">
          <a:xfrm flipH="1">
            <a:off x="2590800" y="5181600"/>
            <a:ext cx="685800" cy="6096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6699"/>
              </a:solidFill>
            </a:endParaRPr>
          </a:p>
        </p:txBody>
      </p:sp>
      <p:sp>
        <p:nvSpPr>
          <p:cNvPr id="9255" name="Text Box 39"/>
          <p:cNvSpPr txBox="1">
            <a:spLocks noChangeArrowheads="1"/>
          </p:cNvSpPr>
          <p:nvPr/>
        </p:nvSpPr>
        <p:spPr bwMode="auto">
          <a:xfrm>
            <a:off x="1371600" y="5715000"/>
            <a:ext cx="1752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es-ES_tradnl" altLang="en-US" sz="2400">
                <a:solidFill>
                  <a:srgbClr val="CC0066"/>
                </a:solidFill>
                <a:latin typeface="Comic Sans MS" pitchFamily="66" charset="0"/>
              </a:rPr>
              <a:t>La Sala</a:t>
            </a:r>
          </a:p>
        </p:txBody>
      </p:sp>
    </p:spTree>
    <p:extLst>
      <p:ext uri="{BB962C8B-B14F-4D97-AF65-F5344CB8AC3E}">
        <p14:creationId xmlns:p14="http://schemas.microsoft.com/office/powerpoint/2010/main" val="4256973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Hous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09" y="69273"/>
            <a:ext cx="4387273" cy="32904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buildi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200" y="228600"/>
            <a:ext cx="3846534" cy="3509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6" descr="Apartment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4495800"/>
            <a:ext cx="2540000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381000" y="3429000"/>
            <a:ext cx="32004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algn="ctr">
              <a:buFont typeface="Wingdings" pitchFamily="2" charset="2"/>
              <a:buNone/>
            </a:pPr>
            <a:r>
              <a:rPr lang="es-ES_tradnl" altLang="en-US" kern="0" dirty="0" smtClean="0">
                <a:solidFill>
                  <a:srgbClr val="0000FF"/>
                </a:solidFill>
              </a:rPr>
              <a:t>La casa</a:t>
            </a:r>
            <a:endParaRPr lang="es-ES_tradnl" altLang="en-US" kern="0" dirty="0">
              <a:solidFill>
                <a:srgbClr val="0000FF"/>
              </a:solidFill>
            </a:endParaRPr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 bwMode="auto">
          <a:xfrm>
            <a:off x="5105400" y="3810000"/>
            <a:ext cx="32004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 typeface="Wingdings" pitchFamily="2" charset="2"/>
              <a:buNone/>
            </a:pPr>
            <a:r>
              <a:rPr lang="es-ES_tradnl" altLang="en-US" kern="0" dirty="0" smtClean="0">
                <a:solidFill>
                  <a:srgbClr val="0000FF"/>
                </a:solidFill>
              </a:rPr>
              <a:t>El edificio</a:t>
            </a:r>
            <a:endParaRPr lang="es-ES_tradnl" altLang="en-US" kern="0" dirty="0">
              <a:solidFill>
                <a:srgbClr val="0000FF"/>
              </a:solidFill>
            </a:endParaRPr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 bwMode="auto">
          <a:xfrm>
            <a:off x="4038600" y="4800600"/>
            <a:ext cx="50292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 typeface="Wingdings" pitchFamily="2" charset="2"/>
              <a:buNone/>
            </a:pPr>
            <a:r>
              <a:rPr lang="es-ES_tradnl" altLang="en-US" kern="0" dirty="0" smtClean="0">
                <a:solidFill>
                  <a:srgbClr val="0000FF"/>
                </a:solidFill>
              </a:rPr>
              <a:t>El Apartamento</a:t>
            </a:r>
          </a:p>
          <a:p>
            <a:pPr>
              <a:buFont typeface="Wingdings" pitchFamily="2" charset="2"/>
              <a:buNone/>
            </a:pPr>
            <a:r>
              <a:rPr lang="es-ES_tradnl" altLang="en-US" kern="0" dirty="0" smtClean="0">
                <a:solidFill>
                  <a:srgbClr val="0000FF"/>
                </a:solidFill>
              </a:rPr>
              <a:t>El departamento</a:t>
            </a:r>
          </a:p>
          <a:p>
            <a:pPr>
              <a:buFont typeface="Wingdings" pitchFamily="2" charset="2"/>
              <a:buNone/>
            </a:pPr>
            <a:r>
              <a:rPr lang="es-ES_tradnl" altLang="en-US" i="1" kern="0" dirty="0" smtClean="0">
                <a:solidFill>
                  <a:srgbClr val="0000FF"/>
                </a:solidFill>
              </a:rPr>
              <a:t>El piso </a:t>
            </a:r>
            <a:r>
              <a:rPr lang="es-ES_tradnl" altLang="en-US" sz="1800" i="1" kern="0" dirty="0" smtClean="0">
                <a:solidFill>
                  <a:srgbClr val="0000FF"/>
                </a:solidFill>
              </a:rPr>
              <a:t>(en España) </a:t>
            </a:r>
            <a:endParaRPr lang="es-ES_tradnl" altLang="en-US" sz="1800" i="1" kern="0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2236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sz="4900" dirty="0" err="1" smtClean="0">
                <a:solidFill>
                  <a:srgbClr val="FF0000"/>
                </a:solidFill>
              </a:rPr>
              <a:t>Palabras</a:t>
            </a:r>
            <a:r>
              <a:rPr lang="en-US" sz="4900" dirty="0" smtClean="0">
                <a:solidFill>
                  <a:srgbClr val="FF0000"/>
                </a:solidFill>
              </a:rPr>
              <a:t> </a:t>
            </a:r>
            <a:r>
              <a:rPr lang="en-US" sz="4900" dirty="0" err="1" smtClean="0">
                <a:solidFill>
                  <a:srgbClr val="FF0000"/>
                </a:solidFill>
              </a:rPr>
              <a:t>interrogativas</a:t>
            </a:r>
            <a:r>
              <a:rPr lang="en-US" sz="4900" dirty="0" smtClean="0">
                <a:solidFill>
                  <a:srgbClr val="FF0000"/>
                </a:solidFill>
              </a:rPr>
              <a:t/>
            </a:r>
            <a:br>
              <a:rPr lang="en-US" sz="4900" dirty="0" smtClean="0">
                <a:solidFill>
                  <a:srgbClr val="FF0000"/>
                </a:solidFill>
              </a:rPr>
            </a:br>
            <a:r>
              <a:rPr lang="en-US" sz="3200" dirty="0" smtClean="0"/>
              <a:t>Question words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29200"/>
          </a:xfrm>
        </p:spPr>
        <p:txBody>
          <a:bodyPr>
            <a:normAutofit fontScale="92500" lnSpcReduction="20000"/>
          </a:bodyPr>
          <a:lstStyle/>
          <a:p>
            <a:r>
              <a:rPr lang="es-ES_tradnl" dirty="0" smtClean="0"/>
              <a:t>¿Quién?</a:t>
            </a:r>
          </a:p>
          <a:p>
            <a:r>
              <a:rPr lang="es-ES_tradnl" dirty="0" smtClean="0"/>
              <a:t>¿Qué?</a:t>
            </a:r>
          </a:p>
          <a:p>
            <a:r>
              <a:rPr lang="es-ES_tradnl" dirty="0" smtClean="0"/>
              <a:t>¿Cómo?</a:t>
            </a:r>
          </a:p>
          <a:p>
            <a:r>
              <a:rPr lang="es-ES_tradnl" dirty="0" smtClean="0"/>
              <a:t>¿Cuándo?</a:t>
            </a:r>
            <a:endParaRPr lang="es-ES_tradnl" dirty="0"/>
          </a:p>
          <a:p>
            <a:r>
              <a:rPr lang="es-ES_tradnl" dirty="0" smtClean="0"/>
              <a:t>¿Dónde?</a:t>
            </a:r>
          </a:p>
          <a:p>
            <a:r>
              <a:rPr lang="es-ES_tradnl" dirty="0" smtClean="0"/>
              <a:t>¿Por qué?</a:t>
            </a:r>
          </a:p>
          <a:p>
            <a:r>
              <a:rPr lang="es-ES_tradnl" dirty="0" smtClean="0"/>
              <a:t>¿Cuánto(s)? </a:t>
            </a:r>
          </a:p>
          <a:p>
            <a:r>
              <a:rPr lang="es-ES_tradnl" dirty="0" smtClean="0"/>
              <a:t>¿Cuál?</a:t>
            </a:r>
            <a:endParaRPr lang="es-ES_tradnl" dirty="0"/>
          </a:p>
          <a:p>
            <a:r>
              <a:rPr lang="es-ES_tradnl" dirty="0" smtClean="0"/>
              <a:t>¿Adónde?</a:t>
            </a:r>
          </a:p>
          <a:p>
            <a:r>
              <a:rPr lang="es-ES_tradnl" dirty="0" smtClean="0"/>
              <a:t>¿De dónde? </a:t>
            </a:r>
            <a:endParaRPr lang="es-ES_tradnl" dirty="0"/>
          </a:p>
          <a:p>
            <a:r>
              <a:rPr lang="es-ES_tradnl" dirty="0" smtClean="0"/>
              <a:t>¿De qué?</a:t>
            </a:r>
          </a:p>
          <a:p>
            <a:pPr marL="0" indent="0">
              <a:buNone/>
            </a:pPr>
            <a:endParaRPr lang="es-ES_tradnl" dirty="0"/>
          </a:p>
          <a:p>
            <a:endParaRPr lang="es-ES_tradnl" dirty="0"/>
          </a:p>
          <a:p>
            <a:endParaRPr lang="es-ES_tradnl" dirty="0"/>
          </a:p>
          <a:p>
            <a:endParaRPr lang="es-ES_tradnl" dirty="0"/>
          </a:p>
          <a:p>
            <a:endParaRPr lang="es-ES_tradnl" dirty="0" smtClean="0"/>
          </a:p>
        </p:txBody>
      </p:sp>
      <p:sp>
        <p:nvSpPr>
          <p:cNvPr id="4" name="Text Box 13"/>
          <p:cNvSpPr txBox="1">
            <a:spLocks noChangeArrowheads="1"/>
          </p:cNvSpPr>
          <p:nvPr/>
        </p:nvSpPr>
        <p:spPr bwMode="auto">
          <a:xfrm>
            <a:off x="2286000" y="1524000"/>
            <a:ext cx="1124026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800" dirty="0">
                <a:solidFill>
                  <a:srgbClr val="0000CC"/>
                </a:solidFill>
                <a:latin typeface="Arial" charset="0"/>
              </a:rPr>
              <a:t>Who?</a:t>
            </a:r>
          </a:p>
        </p:txBody>
      </p:sp>
      <p:sp>
        <p:nvSpPr>
          <p:cNvPr id="5" name="Text Box 13"/>
          <p:cNvSpPr txBox="1">
            <a:spLocks noChangeArrowheads="1"/>
          </p:cNvSpPr>
          <p:nvPr/>
        </p:nvSpPr>
        <p:spPr bwMode="auto">
          <a:xfrm>
            <a:off x="3657600" y="1447800"/>
            <a:ext cx="2435282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800" i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¿</a:t>
            </a:r>
            <a:r>
              <a:rPr lang="en-US" altLang="en-US" sz="2800" i="1" dirty="0" err="1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Quién</a:t>
            </a:r>
            <a:r>
              <a:rPr lang="en-US" altLang="en-US" sz="2800" i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800" i="1" dirty="0" err="1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es</a:t>
            </a:r>
            <a:r>
              <a:rPr lang="en-US" altLang="en-US" sz="2800" i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800" i="1" dirty="0" err="1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ella</a:t>
            </a:r>
            <a:r>
              <a:rPr lang="en-US" altLang="en-US" sz="2800" i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</a:p>
        </p:txBody>
      </p:sp>
      <p:sp>
        <p:nvSpPr>
          <p:cNvPr id="6" name="Text Box 13"/>
          <p:cNvSpPr txBox="1">
            <a:spLocks noChangeArrowheads="1"/>
          </p:cNvSpPr>
          <p:nvPr/>
        </p:nvSpPr>
        <p:spPr bwMode="auto">
          <a:xfrm>
            <a:off x="1976988" y="1981200"/>
            <a:ext cx="1223412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800" dirty="0">
                <a:solidFill>
                  <a:srgbClr val="0000CC"/>
                </a:solidFill>
                <a:latin typeface="Arial" charset="0"/>
              </a:rPr>
              <a:t>What?</a:t>
            </a:r>
          </a:p>
        </p:txBody>
      </p:sp>
      <p:sp>
        <p:nvSpPr>
          <p:cNvPr id="7" name="Text Box 13"/>
          <p:cNvSpPr txBox="1">
            <a:spLocks noChangeArrowheads="1"/>
          </p:cNvSpPr>
          <p:nvPr/>
        </p:nvSpPr>
        <p:spPr bwMode="auto">
          <a:xfrm>
            <a:off x="3505200" y="1905000"/>
            <a:ext cx="2077813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800" i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¿</a:t>
            </a:r>
            <a:r>
              <a:rPr lang="en-US" altLang="en-US" sz="2800" i="1" dirty="0" err="1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Qué</a:t>
            </a:r>
            <a:r>
              <a:rPr lang="en-US" altLang="en-US" sz="2800" i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800" i="1" dirty="0" err="1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dia</a:t>
            </a:r>
            <a:r>
              <a:rPr lang="en-US" altLang="en-US" sz="2800" i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800" i="1" dirty="0" err="1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es</a:t>
            </a:r>
            <a:r>
              <a:rPr lang="en-US" altLang="en-US" sz="2800" i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</a:p>
        </p:txBody>
      </p:sp>
      <p:sp>
        <p:nvSpPr>
          <p:cNvPr id="8" name="Text Box 13"/>
          <p:cNvSpPr txBox="1">
            <a:spLocks noChangeArrowheads="1"/>
          </p:cNvSpPr>
          <p:nvPr/>
        </p:nvSpPr>
        <p:spPr bwMode="auto">
          <a:xfrm>
            <a:off x="2281788" y="2438400"/>
            <a:ext cx="1104790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800" dirty="0">
                <a:solidFill>
                  <a:srgbClr val="0000CC"/>
                </a:solidFill>
                <a:latin typeface="Arial" charset="0"/>
              </a:rPr>
              <a:t>How?</a:t>
            </a:r>
          </a:p>
        </p:txBody>
      </p:sp>
      <p:sp>
        <p:nvSpPr>
          <p:cNvPr id="9" name="Text Box 13"/>
          <p:cNvSpPr txBox="1">
            <a:spLocks noChangeArrowheads="1"/>
          </p:cNvSpPr>
          <p:nvPr/>
        </p:nvSpPr>
        <p:spPr bwMode="auto">
          <a:xfrm>
            <a:off x="3505200" y="2362200"/>
            <a:ext cx="2416046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800" i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¿</a:t>
            </a:r>
            <a:r>
              <a:rPr lang="en-US" altLang="en-US" sz="2800" i="1" dirty="0" err="1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Cómo</a:t>
            </a:r>
            <a:r>
              <a:rPr lang="en-US" altLang="en-US" sz="2800" i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800" i="1" dirty="0" err="1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es</a:t>
            </a:r>
            <a:r>
              <a:rPr lang="en-US" altLang="en-US" sz="2800" i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800" i="1" dirty="0" err="1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ella</a:t>
            </a:r>
            <a:r>
              <a:rPr lang="en-US" altLang="en-US" sz="2800" i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</a:p>
        </p:txBody>
      </p:sp>
      <p:sp>
        <p:nvSpPr>
          <p:cNvPr id="10" name="Text Box 13"/>
          <p:cNvSpPr txBox="1">
            <a:spLocks noChangeArrowheads="1"/>
          </p:cNvSpPr>
          <p:nvPr/>
        </p:nvSpPr>
        <p:spPr bwMode="auto">
          <a:xfrm>
            <a:off x="2476610" y="2895600"/>
            <a:ext cx="1324402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800" dirty="0">
                <a:solidFill>
                  <a:srgbClr val="0000CC"/>
                </a:solidFill>
                <a:latin typeface="Arial" charset="0"/>
              </a:rPr>
              <a:t>When?</a:t>
            </a:r>
          </a:p>
        </p:txBody>
      </p:sp>
      <p:sp>
        <p:nvSpPr>
          <p:cNvPr id="11" name="Text Box 13"/>
          <p:cNvSpPr txBox="1">
            <a:spLocks noChangeArrowheads="1"/>
          </p:cNvSpPr>
          <p:nvPr/>
        </p:nvSpPr>
        <p:spPr bwMode="auto">
          <a:xfrm>
            <a:off x="3679954" y="2819400"/>
            <a:ext cx="4240263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800" i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¿</a:t>
            </a:r>
            <a:r>
              <a:rPr lang="en-US" altLang="en-US" sz="2800" i="1" dirty="0" err="1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Cuándo</a:t>
            </a:r>
            <a:r>
              <a:rPr lang="en-US" altLang="en-US" sz="2800" i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800" i="1" dirty="0" err="1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es</a:t>
            </a:r>
            <a:r>
              <a:rPr lang="en-US" altLang="en-US" sz="2800" i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800" i="1" dirty="0" err="1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tu</a:t>
            </a:r>
            <a:r>
              <a:rPr lang="en-US" altLang="en-US" sz="2800" i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800" i="1" dirty="0" err="1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cumpleaños</a:t>
            </a:r>
            <a:r>
              <a:rPr lang="en-US" altLang="en-US" sz="2800" i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</a:p>
        </p:txBody>
      </p:sp>
      <p:sp>
        <p:nvSpPr>
          <p:cNvPr id="13" name="Text Box 13"/>
          <p:cNvSpPr txBox="1">
            <a:spLocks noChangeArrowheads="1"/>
          </p:cNvSpPr>
          <p:nvPr/>
        </p:nvSpPr>
        <p:spPr bwMode="auto">
          <a:xfrm>
            <a:off x="2438400" y="3352800"/>
            <a:ext cx="1444626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800" dirty="0">
                <a:solidFill>
                  <a:srgbClr val="0000CC"/>
                </a:solidFill>
                <a:latin typeface="Arial" charset="0"/>
              </a:rPr>
              <a:t>Where?</a:t>
            </a:r>
          </a:p>
        </p:txBody>
      </p:sp>
      <p:sp>
        <p:nvSpPr>
          <p:cNvPr id="15" name="Text Box 13"/>
          <p:cNvSpPr txBox="1">
            <a:spLocks noChangeArrowheads="1"/>
          </p:cNvSpPr>
          <p:nvPr/>
        </p:nvSpPr>
        <p:spPr bwMode="auto">
          <a:xfrm>
            <a:off x="3832354" y="3352800"/>
            <a:ext cx="3289170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800" i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¿</a:t>
            </a:r>
            <a:r>
              <a:rPr lang="en-US" altLang="en-US" sz="2800" i="1" dirty="0" err="1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Dónde</a:t>
            </a:r>
            <a:r>
              <a:rPr lang="en-US" altLang="en-US" sz="2800" i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800" i="1" dirty="0" err="1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está</a:t>
            </a:r>
            <a:r>
              <a:rPr lang="en-US" altLang="en-US" sz="2800" i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el </a:t>
            </a:r>
            <a:r>
              <a:rPr lang="en-US" altLang="en-US" sz="2800" i="1" dirty="0" err="1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libro</a:t>
            </a:r>
            <a:r>
              <a:rPr lang="en-US" altLang="en-US" sz="2800" i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</a:p>
        </p:txBody>
      </p:sp>
      <p:sp>
        <p:nvSpPr>
          <p:cNvPr id="16" name="Text Box 13"/>
          <p:cNvSpPr txBox="1">
            <a:spLocks noChangeArrowheads="1"/>
          </p:cNvSpPr>
          <p:nvPr/>
        </p:nvSpPr>
        <p:spPr bwMode="auto">
          <a:xfrm>
            <a:off x="2514600" y="3810000"/>
            <a:ext cx="1103187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800" dirty="0">
                <a:solidFill>
                  <a:srgbClr val="0000CC"/>
                </a:solidFill>
                <a:latin typeface="Arial" charset="0"/>
              </a:rPr>
              <a:t>Why?</a:t>
            </a:r>
          </a:p>
        </p:txBody>
      </p:sp>
      <p:sp>
        <p:nvSpPr>
          <p:cNvPr id="17" name="Text Box 13"/>
          <p:cNvSpPr txBox="1">
            <a:spLocks noChangeArrowheads="1"/>
          </p:cNvSpPr>
          <p:nvPr/>
        </p:nvSpPr>
        <p:spPr bwMode="auto">
          <a:xfrm>
            <a:off x="3733800" y="3810000"/>
            <a:ext cx="3063659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800" i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¿</a:t>
            </a:r>
            <a:r>
              <a:rPr lang="en-US" altLang="en-US" sz="2800" i="1" dirty="0" err="1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Por</a:t>
            </a:r>
            <a:r>
              <a:rPr lang="en-US" altLang="en-US" sz="2800" i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800" i="1" dirty="0" err="1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qué</a:t>
            </a:r>
            <a:r>
              <a:rPr lang="en-US" altLang="en-US" sz="2800" i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800" i="1" dirty="0" err="1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hace</a:t>
            </a:r>
            <a:r>
              <a:rPr lang="en-US" altLang="en-US" sz="2800" i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800" i="1" dirty="0" err="1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frio</a:t>
            </a:r>
            <a:r>
              <a:rPr lang="en-US" altLang="en-US" sz="2800" i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</a:p>
        </p:txBody>
      </p:sp>
      <p:sp>
        <p:nvSpPr>
          <p:cNvPr id="18" name="Text Box 13"/>
          <p:cNvSpPr txBox="1">
            <a:spLocks noChangeArrowheads="1"/>
          </p:cNvSpPr>
          <p:nvPr/>
        </p:nvSpPr>
        <p:spPr bwMode="auto">
          <a:xfrm>
            <a:off x="1981200" y="4734580"/>
            <a:ext cx="2443298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800" dirty="0">
                <a:solidFill>
                  <a:srgbClr val="0000CC"/>
                </a:solidFill>
                <a:latin typeface="Arial" charset="0"/>
              </a:rPr>
              <a:t>Which?/what?</a:t>
            </a:r>
          </a:p>
        </p:txBody>
      </p:sp>
      <p:sp>
        <p:nvSpPr>
          <p:cNvPr id="19" name="Text Box 13"/>
          <p:cNvSpPr txBox="1">
            <a:spLocks noChangeArrowheads="1"/>
          </p:cNvSpPr>
          <p:nvPr/>
        </p:nvSpPr>
        <p:spPr bwMode="auto">
          <a:xfrm>
            <a:off x="4343400" y="4734580"/>
            <a:ext cx="3447867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800" i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¿</a:t>
            </a:r>
            <a:r>
              <a:rPr lang="en-US" altLang="en-US" sz="2800" i="1" dirty="0" err="1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Cuál</a:t>
            </a:r>
            <a:r>
              <a:rPr lang="en-US" altLang="en-US" sz="2800" i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800" i="1" dirty="0" err="1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carro</a:t>
            </a:r>
            <a:r>
              <a:rPr lang="en-US" altLang="en-US" sz="2800" i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800" i="1" dirty="0" err="1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es</a:t>
            </a:r>
            <a:r>
              <a:rPr lang="en-US" altLang="en-US" sz="2800" i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800" i="1" dirty="0" err="1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nuevo</a:t>
            </a:r>
            <a:r>
              <a:rPr lang="en-US" altLang="en-US" sz="2800" i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</a:p>
        </p:txBody>
      </p:sp>
      <p:sp>
        <p:nvSpPr>
          <p:cNvPr id="21" name="Text Box 13"/>
          <p:cNvSpPr txBox="1">
            <a:spLocks noChangeArrowheads="1"/>
          </p:cNvSpPr>
          <p:nvPr/>
        </p:nvSpPr>
        <p:spPr bwMode="auto">
          <a:xfrm>
            <a:off x="2474151" y="5191780"/>
            <a:ext cx="1444626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800" dirty="0" smtClean="0">
                <a:solidFill>
                  <a:srgbClr val="0000CC"/>
                </a:solidFill>
                <a:latin typeface="Arial" charset="0"/>
              </a:rPr>
              <a:t>Where</a:t>
            </a:r>
            <a:r>
              <a:rPr lang="en-US" altLang="en-US" sz="2800" dirty="0">
                <a:solidFill>
                  <a:srgbClr val="0000CC"/>
                </a:solidFill>
                <a:latin typeface="Arial" charset="0"/>
              </a:rPr>
              <a:t>?</a:t>
            </a:r>
          </a:p>
        </p:txBody>
      </p:sp>
      <p:sp>
        <p:nvSpPr>
          <p:cNvPr id="22" name="Text Box 13"/>
          <p:cNvSpPr txBox="1">
            <a:spLocks noChangeArrowheads="1"/>
          </p:cNvSpPr>
          <p:nvPr/>
        </p:nvSpPr>
        <p:spPr bwMode="auto">
          <a:xfrm>
            <a:off x="3943250" y="5105400"/>
            <a:ext cx="3752950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800" i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¿</a:t>
            </a:r>
            <a:r>
              <a:rPr lang="en-US" altLang="en-US" sz="2800" i="1" dirty="0" err="1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Adónde</a:t>
            </a:r>
            <a:r>
              <a:rPr lang="en-US" altLang="en-US" sz="2800" i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800" i="1" dirty="0" err="1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estudia</a:t>
            </a:r>
            <a:r>
              <a:rPr lang="en-US" altLang="en-US" sz="2800" i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Maria?</a:t>
            </a:r>
            <a:endParaRPr lang="en-US" altLang="en-US" sz="2800" i="1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Text Box 13"/>
          <p:cNvSpPr txBox="1">
            <a:spLocks noChangeArrowheads="1"/>
          </p:cNvSpPr>
          <p:nvPr/>
        </p:nvSpPr>
        <p:spPr bwMode="auto">
          <a:xfrm>
            <a:off x="2702751" y="5648980"/>
            <a:ext cx="2404826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800" dirty="0">
                <a:solidFill>
                  <a:srgbClr val="0000CC"/>
                </a:solidFill>
                <a:latin typeface="Arial" charset="0"/>
              </a:rPr>
              <a:t> From where?</a:t>
            </a:r>
          </a:p>
        </p:txBody>
      </p:sp>
      <p:sp>
        <p:nvSpPr>
          <p:cNvPr id="24" name="Text Box 13"/>
          <p:cNvSpPr txBox="1">
            <a:spLocks noChangeArrowheads="1"/>
          </p:cNvSpPr>
          <p:nvPr/>
        </p:nvSpPr>
        <p:spPr bwMode="auto">
          <a:xfrm>
            <a:off x="4953000" y="5572780"/>
            <a:ext cx="2664512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800" i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¿De </a:t>
            </a:r>
            <a:r>
              <a:rPr lang="en-US" altLang="en-US" sz="2800" i="1" dirty="0" err="1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dónde</a:t>
            </a:r>
            <a:r>
              <a:rPr lang="en-US" altLang="en-US" sz="2800" i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800" i="1" dirty="0" err="1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es</a:t>
            </a:r>
            <a:r>
              <a:rPr lang="en-US" altLang="en-US" sz="2800" i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800" i="1" dirty="0" err="1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él</a:t>
            </a:r>
            <a:r>
              <a:rPr lang="en-US" altLang="en-US" sz="2800" i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</a:p>
        </p:txBody>
      </p:sp>
      <p:sp>
        <p:nvSpPr>
          <p:cNvPr id="25" name="Text Box 13"/>
          <p:cNvSpPr txBox="1">
            <a:spLocks noChangeArrowheads="1"/>
          </p:cNvSpPr>
          <p:nvPr/>
        </p:nvSpPr>
        <p:spPr bwMode="auto">
          <a:xfrm>
            <a:off x="2362200" y="6106180"/>
            <a:ext cx="1721946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800" dirty="0">
                <a:solidFill>
                  <a:srgbClr val="0000CC"/>
                </a:solidFill>
                <a:latin typeface="Arial" charset="0"/>
              </a:rPr>
              <a:t> Of what?</a:t>
            </a:r>
          </a:p>
        </p:txBody>
      </p:sp>
      <p:sp>
        <p:nvSpPr>
          <p:cNvPr id="26" name="Text Box 13"/>
          <p:cNvSpPr txBox="1">
            <a:spLocks noChangeArrowheads="1"/>
          </p:cNvSpPr>
          <p:nvPr/>
        </p:nvSpPr>
        <p:spPr bwMode="auto">
          <a:xfrm>
            <a:off x="4038600" y="6106180"/>
            <a:ext cx="4324710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800" i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¿De </a:t>
            </a:r>
            <a:r>
              <a:rPr lang="en-US" altLang="en-US" sz="2800" i="1" dirty="0" err="1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qué</a:t>
            </a:r>
            <a:r>
              <a:rPr lang="en-US" altLang="en-US" sz="2800" i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800" i="1" dirty="0" err="1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nacionalidad</a:t>
            </a:r>
            <a:r>
              <a:rPr lang="en-US" altLang="en-US" sz="2800" i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800" i="1" dirty="0" err="1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eres</a:t>
            </a:r>
            <a:r>
              <a:rPr lang="en-US" altLang="en-US" sz="2800" i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</a:p>
        </p:txBody>
      </p:sp>
      <p:sp>
        <p:nvSpPr>
          <p:cNvPr id="27" name="Text Box 13"/>
          <p:cNvSpPr txBox="1">
            <a:spLocks noChangeArrowheads="1"/>
          </p:cNvSpPr>
          <p:nvPr/>
        </p:nvSpPr>
        <p:spPr bwMode="auto">
          <a:xfrm>
            <a:off x="2727541" y="4267200"/>
            <a:ext cx="3063659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800" dirty="0" smtClean="0">
                <a:solidFill>
                  <a:srgbClr val="0000CC"/>
                </a:solidFill>
                <a:latin typeface="Arial" charset="0"/>
              </a:rPr>
              <a:t>How much/many?</a:t>
            </a:r>
            <a:endParaRPr lang="en-US" altLang="en-US" sz="2800" dirty="0">
              <a:solidFill>
                <a:srgbClr val="0000CC"/>
              </a:solidFill>
              <a:latin typeface="Arial" charset="0"/>
            </a:endParaRPr>
          </a:p>
        </p:txBody>
      </p:sp>
      <p:sp>
        <p:nvSpPr>
          <p:cNvPr id="28" name="Text Box 13"/>
          <p:cNvSpPr txBox="1">
            <a:spLocks noChangeArrowheads="1"/>
          </p:cNvSpPr>
          <p:nvPr/>
        </p:nvSpPr>
        <p:spPr bwMode="auto">
          <a:xfrm>
            <a:off x="5543733" y="4267200"/>
            <a:ext cx="3432350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800" i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¿</a:t>
            </a:r>
            <a:r>
              <a:rPr lang="en-US" altLang="en-US" sz="2800" i="1" dirty="0" err="1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Cuántos</a:t>
            </a:r>
            <a:r>
              <a:rPr lang="en-US" altLang="en-US" sz="2800" i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800" i="1" dirty="0" err="1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años</a:t>
            </a:r>
            <a:r>
              <a:rPr lang="en-US" altLang="en-US" sz="2800" i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800" i="1" dirty="0" err="1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tienes</a:t>
            </a:r>
            <a:r>
              <a:rPr lang="en-US" altLang="en-US" sz="2800" i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en-US" altLang="en-US" sz="2800" i="1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37088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Tarea</a:t>
            </a:r>
            <a:r>
              <a:rPr lang="en-US" dirty="0" smtClean="0">
                <a:solidFill>
                  <a:srgbClr val="FF0000"/>
                </a:solidFill>
              </a:rPr>
              <a:t> # 6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Completa</a:t>
            </a:r>
            <a:r>
              <a:rPr lang="en-US" dirty="0" smtClean="0"/>
              <a:t> la </a:t>
            </a:r>
            <a:r>
              <a:rPr lang="en-US" dirty="0" err="1" smtClean="0"/>
              <a:t>hoja</a:t>
            </a:r>
            <a:r>
              <a:rPr lang="en-US" dirty="0" smtClean="0"/>
              <a:t> </a:t>
            </a:r>
            <a:r>
              <a:rPr lang="en-US" u="sng" dirty="0" smtClean="0"/>
              <a:t>La </a:t>
            </a:r>
            <a:r>
              <a:rPr lang="en-US" u="sng" dirty="0" err="1" smtClean="0"/>
              <a:t>familia</a:t>
            </a:r>
            <a:r>
              <a:rPr lang="en-US" u="sng" dirty="0" smtClean="0"/>
              <a:t> y la casa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1955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127</TotalTime>
  <Words>386</Words>
  <Application>Microsoft Office PowerPoint</Application>
  <PresentationFormat>On-screen Show (4:3)</PresentationFormat>
  <Paragraphs>115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Default Design</vt:lpstr>
      <vt:lpstr>Me llamo________Clase 8nh/ih (802) La fecha es el 24 de septiembre del 2013</vt:lpstr>
      <vt:lpstr>Repaso de vocabulario</vt:lpstr>
      <vt:lpstr>PowerPoint Presentation</vt:lpstr>
      <vt:lpstr>Otros parientes</vt:lpstr>
      <vt:lpstr>PowerPoint Presentation</vt:lpstr>
      <vt:lpstr>PowerPoint Presentation</vt:lpstr>
      <vt:lpstr>Palabras interrogativas Question words</vt:lpstr>
      <vt:lpstr>Tarea # 6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llamo________Clase 8nh/ih (802) La fecha es el 24 de septiembre del 2013</dc:title>
  <dc:creator>Helen Zumaeta</dc:creator>
  <cp:lastModifiedBy>Helen Zumaeta</cp:lastModifiedBy>
  <cp:revision>6</cp:revision>
  <dcterms:created xsi:type="dcterms:W3CDTF">2013-09-23T21:02:21Z</dcterms:created>
  <dcterms:modified xsi:type="dcterms:W3CDTF">2013-09-30T21:34:37Z</dcterms:modified>
</cp:coreProperties>
</file>